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20" r:id="rId13"/>
  </p:sldMasterIdLst>
  <p:sldIdLst>
    <p:sldId id="260" r:id="rId15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1" snapToObjects="1">
      <p:cViewPr varScale="1">
        <p:scale>
          <a:sx n="67" d="100"/>
          <a:sy n="67" d="100"/>
        </p:scale>
        <p:origin x="-1476" y="-102"/>
      </p:cViewPr>
      <p:guideLst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viewProps" Target="viewProps.xml"></Relationship><Relationship Id="rId1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4A42D-4951-49B8-9D16-B204EF6BC158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5B99D-A596-4B89-B392-D62999BF684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도형 236"/>
          <p:cNvCxnSpPr>
            <a:stCxn id="174" idx="3"/>
          </p:cNvCxnSpPr>
          <p:nvPr/>
        </p:nvCxnSpPr>
        <p:spPr>
          <a:xfrm rot="0">
            <a:off x="3541395" y="5640070"/>
            <a:ext cx="1259205" cy="120650"/>
          </a:xfrm>
          <a:prstGeom prst="curvedConnector3">
            <a:avLst>
              <a:gd name="adj1" fmla="val 49995"/>
            </a:avLst>
          </a:prstGeom>
          <a:ln w="38100" cap="flat" cmpd="sng">
            <a:prstDash/>
          </a:ln>
          <a:effectLst>
            <a:outerShdw sx="100000" sy="100000" blurRad="40000" dist="23000" dir="5400000" rotWithShape="0">
              <a:srgbClr val="000000">
                <a:alpha val="34901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도형 235"/>
          <p:cNvCxnSpPr/>
          <p:nvPr/>
        </p:nvCxnSpPr>
        <p:spPr>
          <a:xfrm rot="0">
            <a:off x="1141730" y="5457190"/>
            <a:ext cx="1799590" cy="200025"/>
          </a:xfrm>
          <a:prstGeom prst="curvedConnector3">
            <a:avLst>
              <a:gd name="adj1" fmla="val 49977"/>
            </a:avLst>
          </a:prstGeom>
          <a:ln w="38100" cap="flat" cmpd="sng">
            <a:prstDash/>
          </a:ln>
          <a:effectLst>
            <a:outerShdw sx="100000" sy="100000" blurRad="40000" dist="23000" dir="5400000" rotWithShape="0">
              <a:srgbClr val="000000">
                <a:alpha val="34901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도형 252"/>
          <p:cNvCxnSpPr>
            <a:stCxn id="176" idx="2"/>
          </p:cNvCxnSpPr>
          <p:nvPr/>
        </p:nvCxnSpPr>
        <p:spPr>
          <a:xfrm rot="5400000">
            <a:off x="4246880" y="5312410"/>
            <a:ext cx="631825" cy="26035"/>
          </a:xfrm>
          <a:prstGeom prst="curvedConnector3">
            <a:avLst>
              <a:gd name="adj1" fmla="val 50106"/>
            </a:avLst>
          </a:prstGeom>
          <a:ln w="38100" cap="flat" cmpd="sng">
            <a:prstDash/>
          </a:ln>
          <a:effectLst>
            <a:outerShdw sx="100000" sy="100000" blurRad="40000" dist="23000" dir="5400000" rotWithShape="0">
              <a:srgbClr val="000000">
                <a:alpha val="34509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도형 237"/>
          <p:cNvCxnSpPr/>
          <p:nvPr/>
        </p:nvCxnSpPr>
        <p:spPr>
          <a:xfrm rot="0" flipV="1">
            <a:off x="5344795" y="5544185"/>
            <a:ext cx="1047750" cy="121285"/>
          </a:xfrm>
          <a:prstGeom prst="curvedConnector3">
            <a:avLst>
              <a:gd name="adj1" fmla="val 49958"/>
            </a:avLst>
          </a:prstGeom>
          <a:ln w="38100" cap="flat" cmpd="sng">
            <a:prstDash/>
          </a:ln>
          <a:effectLst>
            <a:outerShdw sx="100000" sy="100000" blurRad="40000" dist="23000" dir="5400000" rotWithShape="0">
              <a:srgbClr val="000000">
                <a:alpha val="34901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도형 238"/>
          <p:cNvCxnSpPr/>
          <p:nvPr/>
        </p:nvCxnSpPr>
        <p:spPr>
          <a:xfrm rot="0">
            <a:off x="6469380" y="5630545"/>
            <a:ext cx="1505585" cy="26670"/>
          </a:xfrm>
          <a:prstGeom prst="curvedConnector3">
            <a:avLst>
              <a:gd name="adj1" fmla="val 50000"/>
            </a:avLst>
          </a:prstGeom>
          <a:ln w="38100" cap="flat" cmpd="sng">
            <a:prstDash/>
          </a:ln>
          <a:effectLst>
            <a:outerShdw sx="100000" sy="100000" blurRad="40000" dist="23000" dir="5400000" rotWithShape="0">
              <a:srgbClr val="000000">
                <a:alpha val="34901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도형 241"/>
          <p:cNvCxnSpPr>
            <a:endCxn id="179" idx="2"/>
          </p:cNvCxnSpPr>
          <p:nvPr/>
        </p:nvCxnSpPr>
        <p:spPr>
          <a:xfrm rot="16200000" flipV="1">
            <a:off x="7387590" y="5525135"/>
            <a:ext cx="415925" cy="92710"/>
          </a:xfrm>
          <a:prstGeom prst="curvedConnector3">
            <a:avLst>
              <a:gd name="adj1" fmla="val 50134"/>
            </a:avLst>
          </a:prstGeom>
          <a:ln w="38100" cap="flat" cmpd="sng">
            <a:prstDash/>
          </a:ln>
          <a:effectLst>
            <a:outerShdw sx="100000" sy="100000" blurRad="40000" dist="23000" dir="5400000" rotWithShape="0">
              <a:srgbClr val="000000">
                <a:alpha val="34509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도형 240"/>
          <p:cNvCxnSpPr>
            <a:stCxn id="179" idx="0"/>
          </p:cNvCxnSpPr>
          <p:nvPr/>
        </p:nvCxnSpPr>
        <p:spPr>
          <a:xfrm rot="16200000" flipV="1">
            <a:off x="7260590" y="4442460"/>
            <a:ext cx="520065" cy="58420"/>
          </a:xfrm>
          <a:prstGeom prst="curvedConnector3">
            <a:avLst>
              <a:gd name="adj1" fmla="val 50116"/>
            </a:avLst>
          </a:prstGeom>
          <a:ln w="38100" cap="flat" cmpd="sng">
            <a:prstDash/>
          </a:ln>
          <a:effectLst>
            <a:outerShdw sx="100000" sy="100000" blurRad="40000" dist="23000" dir="5400000" rotWithShape="0">
              <a:srgbClr val="000000">
                <a:alpha val="34509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도형 239"/>
          <p:cNvCxnSpPr/>
          <p:nvPr/>
        </p:nvCxnSpPr>
        <p:spPr>
          <a:xfrm rot="16200000" flipV="1">
            <a:off x="6955790" y="3578860"/>
            <a:ext cx="1320800" cy="167005"/>
          </a:xfrm>
          <a:prstGeom prst="curvedConnector3">
            <a:avLst>
              <a:gd name="adj1" fmla="val 50019"/>
            </a:avLst>
          </a:prstGeom>
          <a:ln w="38100" cap="flat" cmpd="sng">
            <a:prstDash/>
          </a:ln>
          <a:effectLst>
            <a:outerShdw sx="100000" sy="100000" blurRad="40000" dist="23000" dir="5400000" rotWithShape="0">
              <a:srgbClr val="000000">
                <a:alpha val="34509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도형 242"/>
          <p:cNvCxnSpPr>
            <a:endCxn id="11" idx="2"/>
          </p:cNvCxnSpPr>
          <p:nvPr/>
        </p:nvCxnSpPr>
        <p:spPr>
          <a:xfrm rot="16200000" flipV="1">
            <a:off x="7292340" y="2733675"/>
            <a:ext cx="548640" cy="154305"/>
          </a:xfrm>
          <a:prstGeom prst="curvedConnector3">
            <a:avLst>
              <a:gd name="adj1" fmla="val 50060"/>
            </a:avLst>
          </a:prstGeom>
          <a:ln w="38100" cap="flat" cmpd="sng">
            <a:prstDash/>
          </a:ln>
          <a:effectLst>
            <a:outerShdw sx="100000" sy="100000" blurRad="40000" dist="23000" dir="5400000" rotWithShape="0">
              <a:srgbClr val="000000">
                <a:alpha val="34509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도형 251"/>
          <p:cNvCxnSpPr/>
          <p:nvPr/>
        </p:nvCxnSpPr>
        <p:spPr>
          <a:xfrm rot="10800000">
            <a:off x="5664200" y="1090295"/>
            <a:ext cx="1273175" cy="34925"/>
          </a:xfrm>
          <a:prstGeom prst="curvedConnector3">
            <a:avLst>
              <a:gd name="adj1" fmla="val 50042"/>
            </a:avLst>
          </a:prstGeom>
          <a:ln w="38100" cap="flat" cmpd="sng">
            <a:prstDash/>
          </a:ln>
          <a:effectLst>
            <a:outerShdw sx="100000" sy="100000" blurRad="40000" dist="23000" dir="5400000" rotWithShape="0">
              <a:srgbClr val="000000">
                <a:alpha val="34901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도형 250"/>
          <p:cNvCxnSpPr>
            <a:endCxn id="8" idx="3"/>
          </p:cNvCxnSpPr>
          <p:nvPr/>
        </p:nvCxnSpPr>
        <p:spPr>
          <a:xfrm rot="10800000">
            <a:off x="4692015" y="1083945"/>
            <a:ext cx="991870" cy="84455"/>
          </a:xfrm>
          <a:prstGeom prst="curvedConnector3">
            <a:avLst>
              <a:gd name="adj1" fmla="val 50097"/>
            </a:avLst>
          </a:prstGeom>
          <a:ln w="38100" cap="flat" cmpd="sng">
            <a:prstDash/>
          </a:ln>
          <a:effectLst>
            <a:outerShdw sx="100000" sy="100000" blurRad="40000" dist="23000" dir="5400000" rotWithShape="0">
              <a:srgbClr val="000000">
                <a:alpha val="34901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0" name="도형 247"/>
          <p:cNvSpPr>
            <a:spLocks/>
          </p:cNvSpPr>
          <p:nvPr/>
        </p:nvSpPr>
        <p:spPr>
          <a:xfrm rot="10800000">
            <a:off x="2583815" y="1060450"/>
            <a:ext cx="1266825" cy="80645"/>
          </a:xfrm>
          <a:prstGeom prst="curvedConnector4">
            <a:avLst>
              <a:gd name="adj1" fmla="val 29088"/>
              <a:gd name="adj2" fmla="val 417926"/>
            </a:avLst>
          </a:prstGeom>
          <a:ln w="38100" cap="flat" cmpd="sng">
            <a:prstDash/>
          </a:ln>
          <a:effectLst>
            <a:outerShdw sx="100000" sy="100000" blurRad="40000" dist="23000" dir="5400000" rotWithShape="0">
              <a:srgbClr val="000000">
                <a:alpha val="34509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184" name="도형 228"/>
          <p:cNvCxnSpPr>
            <a:stCxn id="9" idx="3"/>
            <a:endCxn id="172" idx="1"/>
          </p:cNvCxnSpPr>
          <p:nvPr/>
        </p:nvCxnSpPr>
        <p:spPr>
          <a:xfrm rot="0">
            <a:off x="2062480" y="3575685"/>
            <a:ext cx="617855" cy="188595"/>
          </a:xfrm>
          <a:prstGeom prst="curvedConnector3">
            <a:avLst>
              <a:gd name="adj1" fmla="val 49986"/>
            </a:avLst>
          </a:prstGeom>
          <a:ln w="38100" cap="flat" cmpd="sng">
            <a:prstDash/>
          </a:ln>
          <a:effectLst>
            <a:outerShdw sx="100000" sy="100000" blurRad="40000" dist="23000" dir="5400000" rotWithShape="0">
              <a:srgbClr val="000000">
                <a:alpha val="34509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도형 244"/>
          <p:cNvCxnSpPr>
            <a:stCxn id="10" idx="3"/>
            <a:endCxn id="177" idx="1"/>
          </p:cNvCxnSpPr>
          <p:nvPr/>
        </p:nvCxnSpPr>
        <p:spPr>
          <a:xfrm rot="0" flipV="1">
            <a:off x="4800600" y="2599690"/>
            <a:ext cx="947420" cy="654685"/>
          </a:xfrm>
          <a:prstGeom prst="curvedConnector3">
            <a:avLst>
              <a:gd name="adj1" fmla="val 49958"/>
            </a:avLst>
          </a:prstGeom>
          <a:ln w="38100" cap="flat" cmpd="sng">
            <a:prstDash/>
          </a:ln>
          <a:effectLst>
            <a:outerShdw sx="100000" sy="100000" blurRad="40000" dist="23000" dir="5400000" rotWithShape="0">
              <a:srgbClr val="000000">
                <a:alpha val="34509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도형 349"/>
          <p:cNvCxnSpPr>
            <a:stCxn id="296" idx="3"/>
            <a:endCxn id="295" idx="1"/>
          </p:cNvCxnSpPr>
          <p:nvPr/>
        </p:nvCxnSpPr>
        <p:spPr>
          <a:xfrm rot="0">
            <a:off x="3636010" y="4655820"/>
            <a:ext cx="1702435" cy="17780"/>
          </a:xfrm>
          <a:prstGeom prst="straightConnector1"/>
          <a:ln w="38100" cap="flat" cmpd="sng">
            <a:prstDash/>
            <a:tailEnd type="triangle" w="med" len="med"/>
          </a:ln>
          <a:effectLst>
            <a:outerShdw sx="100000" sy="100000" blurRad="40000" dist="23000" dir="5400000" rotWithShape="0">
              <a:srgbClr val="000000">
                <a:alpha val="34509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도형 253"/>
          <p:cNvCxnSpPr>
            <a:endCxn id="176" idx="0"/>
          </p:cNvCxnSpPr>
          <p:nvPr/>
        </p:nvCxnSpPr>
        <p:spPr>
          <a:xfrm rot="16200000" flipH="1">
            <a:off x="3709035" y="3658870"/>
            <a:ext cx="1327150" cy="407035"/>
          </a:xfrm>
          <a:prstGeom prst="curvedConnector3">
            <a:avLst>
              <a:gd name="adj1" fmla="val 49968"/>
            </a:avLst>
          </a:prstGeom>
          <a:ln w="38100" cap="flat" cmpd="sng">
            <a:prstDash/>
          </a:ln>
          <a:effectLst>
            <a:outerShdw sx="100000" sy="100000" blurRad="40000" dist="23000" dir="5400000" rotWithShape="0">
              <a:srgbClr val="000000">
                <a:alpha val="34509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도형 245"/>
          <p:cNvCxnSpPr/>
          <p:nvPr/>
        </p:nvCxnSpPr>
        <p:spPr>
          <a:xfrm rot="16200000" flipV="1">
            <a:off x="3688715" y="2892425"/>
            <a:ext cx="980440" cy="15875"/>
          </a:xfrm>
          <a:prstGeom prst="curvedConnector3">
            <a:avLst>
              <a:gd name="adj1" fmla="val 50028"/>
            </a:avLst>
          </a:prstGeom>
          <a:ln w="38100" cap="flat" cmpd="sng">
            <a:prstDash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6" name="도형 233"/>
          <p:cNvSpPr>
            <a:spLocks/>
          </p:cNvSpPr>
          <p:nvPr/>
        </p:nvSpPr>
        <p:spPr>
          <a:xfrm rot="16200000" flipH="1">
            <a:off x="1120140" y="1849755"/>
            <a:ext cx="177165" cy="271780"/>
          </a:xfrm>
          <a:prstGeom prst="curvedConnector2"/>
          <a:ln w="38100" cap="flat" cmpd="sng">
            <a:prstDash/>
          </a:ln>
          <a:effectLst>
            <a:outerShdw sx="100000" sy="100000" blurRad="40000" dist="23000" dir="5400000" rotWithShape="0">
              <a:srgbClr val="000000">
                <a:alpha val="34509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85" name="도형 231"/>
          <p:cNvSpPr>
            <a:spLocks/>
          </p:cNvSpPr>
          <p:nvPr/>
        </p:nvSpPr>
        <p:spPr>
          <a:xfrm rot="0" flipV="1">
            <a:off x="3631565" y="3181350"/>
            <a:ext cx="541655" cy="582930"/>
          </a:xfrm>
          <a:prstGeom prst="curvedConnector2"/>
          <a:ln w="38100" cap="flat" cmpd="sng">
            <a:prstDash/>
          </a:ln>
          <a:effectLst>
            <a:outerShdw sx="100000" sy="100000" blurRad="40000" dist="23000" dir="5400000" rotWithShape="0">
              <a:srgbClr val="000000">
                <a:alpha val="34509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lIns="0" tIns="0" rIns="0" bIns="0" vert="horz" anchor="t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57200" y="-1270000"/>
            <a:ext cx="82302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3639820" y="795020"/>
            <a:ext cx="1052195" cy="577850"/>
          </a:xfrm>
          <a:prstGeom prst="rect"/>
          <a:solidFill>
            <a:schemeClr val="bg1">
              <a:lumMod val="85000"/>
              <a:lumOff val="0"/>
            </a:schemeClr>
          </a:solidFill>
          <a:ln w="2540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고객</a:t>
            </a:r>
            <a:endParaRPr lang="ko-KR" altLang="en-US" sz="1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" name="도형 9"/>
          <p:cNvSpPr>
            <a:spLocks/>
          </p:cNvSpPr>
          <p:nvPr/>
        </p:nvSpPr>
        <p:spPr>
          <a:xfrm rot="0">
            <a:off x="880110" y="3197225"/>
            <a:ext cx="1183005" cy="757555"/>
          </a:xfrm>
          <a:prstGeom prst="rect"/>
          <a:solidFill>
            <a:schemeClr val="bg1">
              <a:lumMod val="85000"/>
              <a:lumOff val="0"/>
            </a:schemeClr>
          </a:solidFill>
          <a:ln w="2540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예약좌석</a:t>
            </a:r>
            <a:endParaRPr lang="ko-KR" altLang="en-US" sz="1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0" name="도형 10"/>
          <p:cNvSpPr>
            <a:spLocks/>
          </p:cNvSpPr>
          <p:nvPr/>
        </p:nvSpPr>
        <p:spPr>
          <a:xfrm rot="0">
            <a:off x="3864610" y="2944495"/>
            <a:ext cx="936625" cy="619125"/>
          </a:xfrm>
          <a:prstGeom prst="rect"/>
          <a:solidFill>
            <a:schemeClr val="bg1">
              <a:lumMod val="85000"/>
              <a:lumOff val="0"/>
            </a:schemeClr>
          </a:solidFill>
          <a:ln w="2540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예매</a:t>
            </a:r>
            <a:endParaRPr lang="ko-KR" altLang="en-US" sz="1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1" name="도형 11"/>
          <p:cNvSpPr>
            <a:spLocks/>
          </p:cNvSpPr>
          <p:nvPr/>
        </p:nvSpPr>
        <p:spPr>
          <a:xfrm rot="0">
            <a:off x="6938010" y="2145665"/>
            <a:ext cx="1102995" cy="391795"/>
          </a:xfrm>
          <a:prstGeom prst="rect"/>
          <a:solidFill>
            <a:schemeClr val="bg1">
              <a:lumMod val="85000"/>
              <a:lumOff val="0"/>
            </a:schemeClr>
          </a:solidFill>
          <a:ln w="2540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기차역</a:t>
            </a:r>
            <a:endParaRPr lang="ko-KR" altLang="en-US" sz="1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2" name="도형 12"/>
          <p:cNvSpPr>
            <a:spLocks/>
          </p:cNvSpPr>
          <p:nvPr/>
        </p:nvSpPr>
        <p:spPr>
          <a:xfrm rot="0">
            <a:off x="7370445" y="5443855"/>
            <a:ext cx="829310" cy="582930"/>
          </a:xfrm>
          <a:prstGeom prst="rect"/>
          <a:solidFill>
            <a:schemeClr val="bg1">
              <a:lumMod val="85000"/>
              <a:lumOff val="0"/>
            </a:schemeClr>
          </a:solidFill>
          <a:ln w="2540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노선로</a:t>
            </a:r>
            <a:endParaRPr lang="ko-KR" altLang="en-US" sz="1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3" name="도형 13"/>
          <p:cNvSpPr>
            <a:spLocks/>
          </p:cNvSpPr>
          <p:nvPr/>
        </p:nvSpPr>
        <p:spPr>
          <a:xfrm rot="0">
            <a:off x="4013835" y="5359400"/>
            <a:ext cx="1379220" cy="666750"/>
          </a:xfrm>
          <a:prstGeom prst="rect"/>
          <a:solidFill>
            <a:schemeClr val="bg1">
              <a:lumMod val="85000"/>
              <a:lumOff val="0"/>
            </a:schemeClr>
          </a:solidFill>
          <a:ln w="2540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기차</a:t>
            </a:r>
            <a:endParaRPr lang="ko-KR" altLang="en-US" sz="1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4" name="도형 14"/>
          <p:cNvSpPr>
            <a:spLocks/>
          </p:cNvSpPr>
          <p:nvPr/>
        </p:nvSpPr>
        <p:spPr>
          <a:xfrm rot="0">
            <a:off x="878205" y="5018405"/>
            <a:ext cx="1184910" cy="1045210"/>
          </a:xfrm>
          <a:prstGeom prst="rect"/>
          <a:solidFill>
            <a:schemeClr val="bg1">
              <a:lumMod val="85000"/>
              <a:lumOff val="0"/>
            </a:schemeClr>
          </a:solidFill>
          <a:ln w="2540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좌석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5" name="도형 15"/>
          <p:cNvSpPr>
            <a:spLocks/>
          </p:cNvSpPr>
          <p:nvPr/>
        </p:nvSpPr>
        <p:spPr>
          <a:xfrm rot="0">
            <a:off x="6771005" y="913765"/>
            <a:ext cx="1435735" cy="527685"/>
          </a:xfrm>
          <a:prstGeom prst="rect"/>
          <a:solidFill>
            <a:schemeClr val="bg1">
              <a:lumMod val="85000"/>
              <a:lumOff val="0"/>
            </a:schemeClr>
          </a:solidFill>
          <a:ln w="2540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고객센터</a:t>
            </a:r>
            <a:endParaRPr lang="ko-KR" altLang="en-US" sz="1800">
              <a:latin typeface="배달의민족 주아" charset="0"/>
              <a:ea typeface="배달의민족 주아" charset="0"/>
            </a:endParaRPr>
          </a:p>
        </p:txBody>
      </p:sp>
      <p:sp>
        <p:nvSpPr>
          <p:cNvPr id="16" name="도형 16"/>
          <p:cNvSpPr>
            <a:spLocks/>
          </p:cNvSpPr>
          <p:nvPr/>
        </p:nvSpPr>
        <p:spPr>
          <a:xfrm rot="0">
            <a:off x="1344295" y="1922145"/>
            <a:ext cx="915670" cy="302895"/>
          </a:xfrm>
          <a:prstGeom prst="rect"/>
          <a:solidFill>
            <a:schemeClr val="bg1">
              <a:lumMod val="85000"/>
              <a:lumOff val="0"/>
            </a:schemeClr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7"/>
          <p:cNvSpPr>
            <a:spLocks/>
          </p:cNvSpPr>
          <p:nvPr/>
        </p:nvSpPr>
        <p:spPr>
          <a:xfrm rot="0">
            <a:off x="576580" y="862965"/>
            <a:ext cx="891540" cy="303530"/>
          </a:xfrm>
          <a:prstGeom prst="rect"/>
          <a:solidFill>
            <a:schemeClr val="bg1">
              <a:lumMod val="85000"/>
              <a:lumOff val="0"/>
            </a:schemeClr>
          </a:solidFill>
          <a:ln w="2540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할인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30"/>
          <p:cNvSpPr>
            <a:spLocks/>
          </p:cNvSpPr>
          <p:nvPr/>
        </p:nvSpPr>
        <p:spPr>
          <a:xfrm rot="0">
            <a:off x="152400" y="2086610"/>
            <a:ext cx="622300" cy="535305"/>
          </a:xfrm>
          <a:prstGeom prst="flowChartConnector"/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결제번호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75"/>
          <p:cNvSpPr>
            <a:spLocks/>
          </p:cNvSpPr>
          <p:nvPr/>
        </p:nvSpPr>
        <p:spPr>
          <a:xfrm rot="0">
            <a:off x="2196465" y="2922270"/>
            <a:ext cx="621665" cy="560070"/>
          </a:xfrm>
          <a:prstGeom prst="flowChartConnector"/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예약번호</a:t>
            </a:r>
            <a:endParaRPr lang="ko-KR" altLang="en-US" sz="10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72" name="도형 77"/>
          <p:cNvSpPr>
            <a:spLocks/>
          </p:cNvSpPr>
          <p:nvPr/>
        </p:nvSpPr>
        <p:spPr>
          <a:xfrm rot="0">
            <a:off x="99695" y="2903220"/>
            <a:ext cx="506730" cy="461010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좌석</a:t>
            </a: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 </a:t>
            </a: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번호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75" name="도형 80"/>
          <p:cNvSpPr>
            <a:spLocks/>
          </p:cNvSpPr>
          <p:nvPr/>
        </p:nvSpPr>
        <p:spPr>
          <a:xfrm rot="0">
            <a:off x="60960" y="4364990"/>
            <a:ext cx="621030" cy="559435"/>
          </a:xfrm>
          <a:prstGeom prst="flowChartConnector"/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좌석</a:t>
            </a:r>
            <a:endParaRPr lang="ko-KR" altLang="en-US" sz="10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번호</a:t>
            </a:r>
            <a:endParaRPr lang="ko-KR" altLang="en-US">
              <a:latin typeface="배달의민족 주아" charset="0"/>
              <a:ea typeface="배달의민족 주아" charset="0"/>
            </a:endParaRPr>
          </a:p>
        </p:txBody>
      </p:sp>
      <p:sp>
        <p:nvSpPr>
          <p:cNvPr id="79" name="도형 84"/>
          <p:cNvSpPr>
            <a:spLocks/>
          </p:cNvSpPr>
          <p:nvPr/>
        </p:nvSpPr>
        <p:spPr>
          <a:xfrm rot="0">
            <a:off x="178435" y="105410"/>
            <a:ext cx="572770" cy="560705"/>
          </a:xfrm>
          <a:prstGeom prst="flowChartConnector"/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할인권코드</a:t>
            </a:r>
            <a:endParaRPr lang="ko-KR" altLang="en-US" sz="7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83" name="도형 88"/>
          <p:cNvSpPr>
            <a:spLocks/>
          </p:cNvSpPr>
          <p:nvPr/>
        </p:nvSpPr>
        <p:spPr>
          <a:xfrm rot="0">
            <a:off x="3272155" y="6188075"/>
            <a:ext cx="621030" cy="559435"/>
          </a:xfrm>
          <a:prstGeom prst="flowChartConnector"/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기차번호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도형 93"/>
          <p:cNvSpPr>
            <a:spLocks/>
          </p:cNvSpPr>
          <p:nvPr/>
        </p:nvSpPr>
        <p:spPr>
          <a:xfrm rot="0">
            <a:off x="8375015" y="6200775"/>
            <a:ext cx="621030" cy="559435"/>
          </a:xfrm>
          <a:prstGeom prst="flowChartConnector"/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노선번호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도형 95"/>
          <p:cNvSpPr>
            <a:spLocks/>
          </p:cNvSpPr>
          <p:nvPr/>
        </p:nvSpPr>
        <p:spPr>
          <a:xfrm rot="0">
            <a:off x="6875780" y="3456305"/>
            <a:ext cx="1208405" cy="988060"/>
          </a:xfrm>
          <a:prstGeom prst="rect"/>
          <a:solidFill>
            <a:schemeClr val="bg1">
              <a:lumMod val="85000"/>
              <a:lumOff val="0"/>
            </a:schemeClr>
          </a:solidFill>
          <a:ln w="2540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노선로 별 기차역</a:t>
            </a:r>
            <a:endParaRPr lang="ko-KR" altLang="en-US" sz="1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93" name="도형 98"/>
          <p:cNvSpPr>
            <a:spLocks/>
          </p:cNvSpPr>
          <p:nvPr/>
        </p:nvSpPr>
        <p:spPr>
          <a:xfrm rot="0">
            <a:off x="8169275" y="2532380"/>
            <a:ext cx="621665" cy="560070"/>
          </a:xfrm>
          <a:prstGeom prst="flowChartConnector"/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노선번호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5" name="도형 100"/>
          <p:cNvSpPr>
            <a:spLocks/>
          </p:cNvSpPr>
          <p:nvPr/>
        </p:nvSpPr>
        <p:spPr>
          <a:xfrm rot="0">
            <a:off x="6311900" y="3010535"/>
            <a:ext cx="643255" cy="560705"/>
          </a:xfrm>
          <a:prstGeom prst="flowChartConnector"/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맑은 고딕" charset="0"/>
                <a:ea typeface="맑은 고딕" charset="0"/>
              </a:rPr>
              <a:t>기차역번호</a:t>
            </a:r>
            <a:endParaRPr lang="ko-KR" altLang="en-US" sz="7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6" name="도형 101"/>
          <p:cNvSpPr>
            <a:spLocks/>
          </p:cNvSpPr>
          <p:nvPr/>
        </p:nvSpPr>
        <p:spPr>
          <a:xfrm rot="0">
            <a:off x="8114665" y="1577340"/>
            <a:ext cx="642620" cy="560070"/>
          </a:xfrm>
          <a:prstGeom prst="flowChartConnector"/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맑은 고딕" charset="0"/>
                <a:ea typeface="맑은 고딕" charset="0"/>
              </a:rPr>
              <a:t>기차역번호</a:t>
            </a:r>
            <a:endParaRPr lang="ko-KR" altLang="en-US" sz="7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" name="도형 118"/>
          <p:cNvSpPr>
            <a:spLocks/>
          </p:cNvSpPr>
          <p:nvPr/>
        </p:nvSpPr>
        <p:spPr>
          <a:xfrm rot="0">
            <a:off x="2402840" y="137795"/>
            <a:ext cx="621030" cy="534035"/>
          </a:xfrm>
          <a:prstGeom prst="flowChartConnector"/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고객번호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0" name="도형 207"/>
          <p:cNvSpPr>
            <a:spLocks/>
          </p:cNvSpPr>
          <p:nvPr/>
        </p:nvSpPr>
        <p:spPr>
          <a:xfrm rot="0">
            <a:off x="2051685" y="1060450"/>
            <a:ext cx="1064260" cy="637540"/>
          </a:xfrm>
          <a:prstGeom prst="flowChartDecision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결제</a:t>
            </a:r>
            <a:endParaRPr lang="ko-KR" altLang="en-US" sz="1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71" name="도형 211"/>
          <p:cNvSpPr>
            <a:spLocks/>
          </p:cNvSpPr>
          <p:nvPr/>
        </p:nvSpPr>
        <p:spPr>
          <a:xfrm rot="0">
            <a:off x="667385" y="1466215"/>
            <a:ext cx="812800" cy="431165"/>
          </a:xfrm>
          <a:prstGeom prst="flowChartDecision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9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할인</a:t>
            </a:r>
            <a:endParaRPr lang="ko-KR" altLang="en-US" sz="9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72" name="도형 212"/>
          <p:cNvSpPr>
            <a:spLocks/>
          </p:cNvSpPr>
          <p:nvPr/>
        </p:nvSpPr>
        <p:spPr>
          <a:xfrm rot="0">
            <a:off x="2679700" y="3436620"/>
            <a:ext cx="952500" cy="654685"/>
          </a:xfrm>
          <a:prstGeom prst="flowChartDecision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3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좌석지정</a:t>
            </a:r>
            <a:endParaRPr lang="ko-KR" altLang="en-US" sz="13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73" name="도형 213"/>
          <p:cNvSpPr>
            <a:spLocks/>
          </p:cNvSpPr>
          <p:nvPr/>
        </p:nvSpPr>
        <p:spPr>
          <a:xfrm rot="0">
            <a:off x="851535" y="4201795"/>
            <a:ext cx="1197610" cy="610235"/>
          </a:xfrm>
          <a:prstGeom prst="flowChartDecision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5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좌석지정</a:t>
            </a:r>
            <a:endParaRPr lang="ko-KR" altLang="en-US" sz="15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74" name="도형 214"/>
          <p:cNvSpPr>
            <a:spLocks/>
          </p:cNvSpPr>
          <p:nvPr/>
        </p:nvSpPr>
        <p:spPr>
          <a:xfrm rot="0">
            <a:off x="2472055" y="5354320"/>
            <a:ext cx="1069340" cy="572135"/>
          </a:xfrm>
          <a:prstGeom prst="flowChartDecision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좌석분류</a:t>
            </a:r>
            <a:endParaRPr lang="ko-KR" altLang="en-US" sz="1200">
              <a:latin typeface="배달의민족 주아" charset="0"/>
              <a:ea typeface="배달의민족 주아" charset="0"/>
            </a:endParaRPr>
          </a:p>
        </p:txBody>
      </p:sp>
      <p:sp>
        <p:nvSpPr>
          <p:cNvPr id="175" name="도형 215"/>
          <p:cNvSpPr>
            <a:spLocks/>
          </p:cNvSpPr>
          <p:nvPr/>
        </p:nvSpPr>
        <p:spPr>
          <a:xfrm rot="0">
            <a:off x="5798820" y="5242560"/>
            <a:ext cx="972820" cy="780415"/>
          </a:xfrm>
          <a:prstGeom prst="flowChartDecision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1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선로 설정</a:t>
            </a:r>
            <a:endParaRPr lang="ko-KR" altLang="en-US" sz="1100">
              <a:latin typeface="배달의민족 주아" charset="0"/>
              <a:ea typeface="배달의민족 주아" charset="0"/>
            </a:endParaRPr>
          </a:p>
        </p:txBody>
      </p:sp>
      <p:sp>
        <p:nvSpPr>
          <p:cNvPr id="176" name="도형 216"/>
          <p:cNvSpPr>
            <a:spLocks/>
          </p:cNvSpPr>
          <p:nvPr/>
        </p:nvSpPr>
        <p:spPr>
          <a:xfrm rot="0">
            <a:off x="4152265" y="4525645"/>
            <a:ext cx="847090" cy="484505"/>
          </a:xfrm>
          <a:prstGeom prst="flowChartDecision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1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기차 지정</a:t>
            </a:r>
            <a:endParaRPr lang="ko-KR" altLang="en-US" sz="11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77" name="도형 217"/>
          <p:cNvSpPr>
            <a:spLocks/>
          </p:cNvSpPr>
          <p:nvPr/>
        </p:nvSpPr>
        <p:spPr>
          <a:xfrm rot="0">
            <a:off x="5747385" y="2258695"/>
            <a:ext cx="1069975" cy="683260"/>
          </a:xfrm>
          <a:prstGeom prst="flowChartDecision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탑승역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78" name="도형 218"/>
          <p:cNvSpPr>
            <a:spLocks/>
          </p:cNvSpPr>
          <p:nvPr/>
        </p:nvSpPr>
        <p:spPr>
          <a:xfrm rot="0">
            <a:off x="7028815" y="2630805"/>
            <a:ext cx="970280" cy="632460"/>
          </a:xfrm>
          <a:prstGeom prst="flowChartDecision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9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지정역</a:t>
            </a:r>
            <a:endParaRPr lang="ko-KR" altLang="en-US" sz="9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79" name="도형 219"/>
          <p:cNvSpPr>
            <a:spLocks/>
          </p:cNvSpPr>
          <p:nvPr/>
        </p:nvSpPr>
        <p:spPr>
          <a:xfrm rot="0">
            <a:off x="7017385" y="4730750"/>
            <a:ext cx="1064260" cy="633095"/>
          </a:xfrm>
          <a:prstGeom prst="flowChartDecision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지정역</a:t>
            </a:r>
            <a:endParaRPr lang="ko-KR" altLang="en-US" sz="10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180" name="도형 220"/>
          <p:cNvSpPr>
            <a:spLocks/>
          </p:cNvSpPr>
          <p:nvPr/>
        </p:nvSpPr>
        <p:spPr>
          <a:xfrm rot="0">
            <a:off x="3643630" y="1764030"/>
            <a:ext cx="1052830" cy="651510"/>
          </a:xfrm>
          <a:prstGeom prst="flowChartDecision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5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예매</a:t>
            </a:r>
            <a:endParaRPr lang="ko-KR" altLang="en-US" sz="1500">
              <a:latin typeface="배달의민족 주아" charset="0"/>
              <a:ea typeface="배달의민족 주아" charset="0"/>
            </a:endParaRPr>
          </a:p>
        </p:txBody>
      </p:sp>
      <p:sp>
        <p:nvSpPr>
          <p:cNvPr id="181" name="도형 221"/>
          <p:cNvSpPr>
            <a:spLocks/>
          </p:cNvSpPr>
          <p:nvPr/>
        </p:nvSpPr>
        <p:spPr>
          <a:xfrm rot="0">
            <a:off x="5093335" y="931545"/>
            <a:ext cx="1280795" cy="360680"/>
          </a:xfrm>
          <a:prstGeom prst="flowChartDecision"/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문의</a:t>
            </a:r>
            <a:endParaRPr lang="ko-KR" altLang="en-US" sz="1000"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182" name="도형 223"/>
          <p:cNvCxnSpPr>
            <a:stCxn id="14" idx="0"/>
            <a:endCxn id="173" idx="2"/>
          </p:cNvCxnSpPr>
          <p:nvPr/>
        </p:nvCxnSpPr>
        <p:spPr>
          <a:xfrm rot="16200000" flipV="1">
            <a:off x="1356995" y="4904740"/>
            <a:ext cx="207645" cy="20955"/>
          </a:xfrm>
          <a:prstGeom prst="curvedConnector3">
            <a:avLst>
              <a:gd name="adj1" fmla="val 50306"/>
            </a:avLst>
          </a:prstGeom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도형 226"/>
          <p:cNvCxnSpPr>
            <a:stCxn id="173" idx="0"/>
            <a:endCxn id="9" idx="2"/>
          </p:cNvCxnSpPr>
          <p:nvPr/>
        </p:nvCxnSpPr>
        <p:spPr>
          <a:xfrm rot="5400000" flipH="1" flipV="1">
            <a:off x="1336675" y="4067810"/>
            <a:ext cx="248285" cy="21590"/>
          </a:xfrm>
          <a:prstGeom prst="curvedConnector3">
            <a:avLst>
              <a:gd name="adj1" fmla="val 49995"/>
            </a:avLst>
          </a:prstGeom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도형 103"/>
          <p:cNvSpPr>
            <a:spLocks/>
          </p:cNvSpPr>
          <p:nvPr/>
        </p:nvSpPr>
        <p:spPr>
          <a:xfrm rot="0">
            <a:off x="3244850" y="2300605"/>
            <a:ext cx="621665" cy="560070"/>
          </a:xfrm>
          <a:prstGeom prst="flowChartConnector"/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예약번호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96" name="도형 243"/>
          <p:cNvCxnSpPr>
            <a:stCxn id="177" idx="3"/>
            <a:endCxn id="11" idx="1"/>
          </p:cNvCxnSpPr>
          <p:nvPr/>
        </p:nvCxnSpPr>
        <p:spPr>
          <a:xfrm rot="0" flipV="1">
            <a:off x="6816725" y="2341245"/>
            <a:ext cx="121920" cy="259080"/>
          </a:xfrm>
          <a:prstGeom prst="curvedConnector3">
            <a:avLst>
              <a:gd name="adj1" fmla="val 49722"/>
            </a:avLst>
          </a:prstGeom>
          <a:ln w="38100" cap="flat" cmpd="sng">
            <a:prstDash/>
          </a:ln>
          <a:effectLst>
            <a:outerShdw sx="100000" sy="100000" blurRad="40000" dist="23000" dir="5400000" rotWithShape="0">
              <a:srgbClr val="000000">
                <a:alpha val="34509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도형 246"/>
          <p:cNvCxnSpPr>
            <a:stCxn id="180" idx="0"/>
            <a:endCxn id="8" idx="2"/>
          </p:cNvCxnSpPr>
          <p:nvPr/>
        </p:nvCxnSpPr>
        <p:spPr>
          <a:xfrm rot="16200000" flipV="1">
            <a:off x="3972560" y="1565275"/>
            <a:ext cx="392430" cy="6350"/>
          </a:xfrm>
          <a:prstGeom prst="curvedConnector3">
            <a:avLst>
              <a:gd name="adj1" fmla="val 50255"/>
            </a:avLst>
          </a:prstGeom>
          <a:ln w="38100" cap="flat" cmpd="sng"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7" name="도형 258"/>
          <p:cNvSpPr>
            <a:spLocks/>
          </p:cNvSpPr>
          <p:nvPr/>
        </p:nvSpPr>
        <p:spPr>
          <a:xfrm rot="0">
            <a:off x="152400" y="3426460"/>
            <a:ext cx="506730" cy="461010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기차번호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11" name="도형 262"/>
          <p:cNvSpPr>
            <a:spLocks/>
          </p:cNvSpPr>
          <p:nvPr/>
        </p:nvSpPr>
        <p:spPr>
          <a:xfrm rot="0">
            <a:off x="138430" y="5128260"/>
            <a:ext cx="506095" cy="4603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기차번호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12" name="도형 263"/>
          <p:cNvSpPr>
            <a:spLocks/>
          </p:cNvSpPr>
          <p:nvPr/>
        </p:nvSpPr>
        <p:spPr>
          <a:xfrm rot="0">
            <a:off x="147955" y="6306185"/>
            <a:ext cx="506095" cy="4603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호차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13" name="도형 264"/>
          <p:cNvSpPr>
            <a:spLocks/>
          </p:cNvSpPr>
          <p:nvPr/>
        </p:nvSpPr>
        <p:spPr>
          <a:xfrm rot="0">
            <a:off x="2257425" y="6303010"/>
            <a:ext cx="506095" cy="4603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가격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14" name="도형 265"/>
          <p:cNvSpPr>
            <a:spLocks/>
          </p:cNvSpPr>
          <p:nvPr/>
        </p:nvSpPr>
        <p:spPr>
          <a:xfrm rot="0">
            <a:off x="1558925" y="6300470"/>
            <a:ext cx="506095" cy="4603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행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15" name="도형 266"/>
          <p:cNvSpPr>
            <a:spLocks/>
          </p:cNvSpPr>
          <p:nvPr/>
        </p:nvSpPr>
        <p:spPr>
          <a:xfrm rot="0">
            <a:off x="885190" y="6297295"/>
            <a:ext cx="506095" cy="4603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열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16" name="도형 267"/>
          <p:cNvCxnSpPr>
            <a:stCxn id="212" idx="7"/>
            <a:endCxn id="14" idx="1"/>
          </p:cNvCxnSpPr>
          <p:nvPr/>
        </p:nvCxnSpPr>
        <p:spPr>
          <a:xfrm rot="0" flipV="1">
            <a:off x="579120" y="5539740"/>
            <a:ext cx="299720" cy="83439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도형 268"/>
          <p:cNvCxnSpPr>
            <a:stCxn id="211" idx="6"/>
            <a:endCxn id="14" idx="1"/>
          </p:cNvCxnSpPr>
          <p:nvPr/>
        </p:nvCxnSpPr>
        <p:spPr>
          <a:xfrm rot="0">
            <a:off x="643890" y="5358130"/>
            <a:ext cx="234950" cy="18224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도형 269"/>
          <p:cNvCxnSpPr>
            <a:stCxn id="75" idx="5"/>
            <a:endCxn id="14" idx="1"/>
          </p:cNvCxnSpPr>
          <p:nvPr/>
        </p:nvCxnSpPr>
        <p:spPr>
          <a:xfrm rot="0">
            <a:off x="590550" y="4841875"/>
            <a:ext cx="288290" cy="69977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도형 270"/>
          <p:cNvCxnSpPr>
            <a:stCxn id="215" idx="0"/>
            <a:endCxn id="14" idx="2"/>
          </p:cNvCxnSpPr>
          <p:nvPr/>
        </p:nvCxnSpPr>
        <p:spPr>
          <a:xfrm rot="0" flipV="1">
            <a:off x="1137920" y="6061710"/>
            <a:ext cx="330835" cy="23622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도형 271"/>
          <p:cNvCxnSpPr>
            <a:stCxn id="214" idx="0"/>
            <a:endCxn id="14" idx="2"/>
          </p:cNvCxnSpPr>
          <p:nvPr/>
        </p:nvCxnSpPr>
        <p:spPr>
          <a:xfrm rot="0" flipH="1" flipV="1">
            <a:off x="1468120" y="6061710"/>
            <a:ext cx="344170" cy="23939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도형 272"/>
          <p:cNvCxnSpPr>
            <a:stCxn id="213" idx="1"/>
            <a:endCxn id="14" idx="2"/>
          </p:cNvCxnSpPr>
          <p:nvPr/>
        </p:nvCxnSpPr>
        <p:spPr>
          <a:xfrm rot="0" flipH="1" flipV="1">
            <a:off x="1470660" y="6062980"/>
            <a:ext cx="861695" cy="30797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도형 273"/>
          <p:cNvSpPr>
            <a:spLocks/>
          </p:cNvSpPr>
          <p:nvPr/>
        </p:nvSpPr>
        <p:spPr>
          <a:xfrm rot="0">
            <a:off x="4692015" y="6303010"/>
            <a:ext cx="506095" cy="4603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노선번호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23" name="도형 274"/>
          <p:cNvSpPr>
            <a:spLocks/>
          </p:cNvSpPr>
          <p:nvPr/>
        </p:nvSpPr>
        <p:spPr>
          <a:xfrm rot="0">
            <a:off x="4068445" y="6299835"/>
            <a:ext cx="506095" cy="4603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기차명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24" name="도형 275"/>
          <p:cNvSpPr>
            <a:spLocks/>
          </p:cNvSpPr>
          <p:nvPr/>
        </p:nvSpPr>
        <p:spPr>
          <a:xfrm rot="0">
            <a:off x="5288280" y="6290310"/>
            <a:ext cx="506095" cy="4603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기타종ㄹ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25" name="도형 276"/>
          <p:cNvSpPr>
            <a:spLocks/>
          </p:cNvSpPr>
          <p:nvPr/>
        </p:nvSpPr>
        <p:spPr>
          <a:xfrm rot="0">
            <a:off x="5894070" y="6287770"/>
            <a:ext cx="506095" cy="4603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기차상태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26" name="도형 277"/>
          <p:cNvCxnSpPr>
            <a:stCxn id="223" idx="7"/>
            <a:endCxn id="13" idx="2"/>
          </p:cNvCxnSpPr>
          <p:nvPr/>
        </p:nvCxnSpPr>
        <p:spPr>
          <a:xfrm rot="0" flipV="1">
            <a:off x="4499610" y="6025515"/>
            <a:ext cx="203835" cy="34226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도형 278"/>
          <p:cNvCxnSpPr>
            <a:stCxn id="222" idx="0"/>
            <a:endCxn id="13" idx="2"/>
          </p:cNvCxnSpPr>
          <p:nvPr/>
        </p:nvCxnSpPr>
        <p:spPr>
          <a:xfrm rot="0" flipH="1" flipV="1">
            <a:off x="4702810" y="6025515"/>
            <a:ext cx="242570" cy="27813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도형 279"/>
          <p:cNvCxnSpPr>
            <a:stCxn id="224" idx="1"/>
            <a:endCxn id="13" idx="2"/>
          </p:cNvCxnSpPr>
          <p:nvPr/>
        </p:nvCxnSpPr>
        <p:spPr>
          <a:xfrm rot="0" flipH="1" flipV="1">
            <a:off x="4702810" y="6025515"/>
            <a:ext cx="660400" cy="33274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도형 280"/>
          <p:cNvCxnSpPr>
            <a:stCxn id="13" idx="2"/>
            <a:endCxn id="225" idx="1"/>
          </p:cNvCxnSpPr>
          <p:nvPr/>
        </p:nvCxnSpPr>
        <p:spPr>
          <a:xfrm rot="0">
            <a:off x="4702810" y="6025515"/>
            <a:ext cx="1266190" cy="33020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도형 281"/>
          <p:cNvCxnSpPr>
            <a:stCxn id="83" idx="6"/>
            <a:endCxn id="13" idx="2"/>
          </p:cNvCxnSpPr>
          <p:nvPr/>
        </p:nvCxnSpPr>
        <p:spPr>
          <a:xfrm rot="0" flipV="1">
            <a:off x="3892550" y="6025515"/>
            <a:ext cx="810895" cy="44259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도형 282"/>
          <p:cNvSpPr>
            <a:spLocks/>
          </p:cNvSpPr>
          <p:nvPr/>
        </p:nvSpPr>
        <p:spPr>
          <a:xfrm rot="0">
            <a:off x="7357745" y="6235065"/>
            <a:ext cx="506095" cy="4603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노선명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32" name="도형 283"/>
          <p:cNvSpPr>
            <a:spLocks/>
          </p:cNvSpPr>
          <p:nvPr/>
        </p:nvSpPr>
        <p:spPr>
          <a:xfrm rot="0">
            <a:off x="8444230" y="3282315"/>
            <a:ext cx="506730" cy="461010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기차출발시간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33" name="도형 284"/>
          <p:cNvSpPr>
            <a:spLocks/>
          </p:cNvSpPr>
          <p:nvPr/>
        </p:nvSpPr>
        <p:spPr>
          <a:xfrm rot="0">
            <a:off x="8439150" y="3863975"/>
            <a:ext cx="506730" cy="461010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기차 도착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시간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35" name="도형 286"/>
          <p:cNvSpPr>
            <a:spLocks/>
          </p:cNvSpPr>
          <p:nvPr/>
        </p:nvSpPr>
        <p:spPr>
          <a:xfrm rot="0">
            <a:off x="772795" y="100330"/>
            <a:ext cx="507365" cy="46164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할인권 명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36" name="도형 287"/>
          <p:cNvSpPr>
            <a:spLocks/>
          </p:cNvSpPr>
          <p:nvPr/>
        </p:nvSpPr>
        <p:spPr>
          <a:xfrm rot="0">
            <a:off x="1800860" y="497840"/>
            <a:ext cx="506730" cy="461010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할인 율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37" name="도형 288"/>
          <p:cNvSpPr>
            <a:spLocks/>
          </p:cNvSpPr>
          <p:nvPr/>
        </p:nvSpPr>
        <p:spPr>
          <a:xfrm rot="0">
            <a:off x="1356360" y="109220"/>
            <a:ext cx="506730" cy="461010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예약번호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38" name="도형 289"/>
          <p:cNvSpPr>
            <a:spLocks/>
          </p:cNvSpPr>
          <p:nvPr/>
        </p:nvSpPr>
        <p:spPr>
          <a:xfrm rot="0">
            <a:off x="1679575" y="2402205"/>
            <a:ext cx="506730" cy="461010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겨제방식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39" name="도형 290"/>
          <p:cNvSpPr>
            <a:spLocks/>
          </p:cNvSpPr>
          <p:nvPr/>
        </p:nvSpPr>
        <p:spPr>
          <a:xfrm rot="0">
            <a:off x="972820" y="2392680"/>
            <a:ext cx="507365" cy="46164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고객번호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40" name="도형 291"/>
          <p:cNvSpPr>
            <a:spLocks/>
          </p:cNvSpPr>
          <p:nvPr/>
        </p:nvSpPr>
        <p:spPr>
          <a:xfrm rot="0">
            <a:off x="3162935" y="153670"/>
            <a:ext cx="506095" cy="4603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예약번호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41" name="도형 292"/>
          <p:cNvSpPr>
            <a:spLocks/>
          </p:cNvSpPr>
          <p:nvPr/>
        </p:nvSpPr>
        <p:spPr>
          <a:xfrm rot="0">
            <a:off x="4937125" y="137795"/>
            <a:ext cx="506095" cy="4603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전화번호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42" name="도형 293"/>
          <p:cNvSpPr>
            <a:spLocks/>
          </p:cNvSpPr>
          <p:nvPr/>
        </p:nvSpPr>
        <p:spPr>
          <a:xfrm rot="0">
            <a:off x="4324985" y="135890"/>
            <a:ext cx="506730" cy="461010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마일리지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43" name="도형 294"/>
          <p:cNvSpPr>
            <a:spLocks/>
          </p:cNvSpPr>
          <p:nvPr/>
        </p:nvSpPr>
        <p:spPr>
          <a:xfrm rot="0">
            <a:off x="3750945" y="132715"/>
            <a:ext cx="506095" cy="4603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계좌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44" name="도형 295"/>
          <p:cNvSpPr>
            <a:spLocks/>
          </p:cNvSpPr>
          <p:nvPr/>
        </p:nvSpPr>
        <p:spPr>
          <a:xfrm rot="0">
            <a:off x="3235325" y="1442720"/>
            <a:ext cx="506095" cy="4603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고객명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45" name="도형 296"/>
          <p:cNvSpPr>
            <a:spLocks/>
          </p:cNvSpPr>
          <p:nvPr/>
        </p:nvSpPr>
        <p:spPr>
          <a:xfrm rot="0">
            <a:off x="4747895" y="1365250"/>
            <a:ext cx="506095" cy="4603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생년월일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46" name="도형 297"/>
          <p:cNvSpPr>
            <a:spLocks/>
          </p:cNvSpPr>
          <p:nvPr/>
        </p:nvSpPr>
        <p:spPr>
          <a:xfrm rot="0">
            <a:off x="5565140" y="144780"/>
            <a:ext cx="498475" cy="4603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고객주소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47" name="도형 298"/>
          <p:cNvSpPr>
            <a:spLocks/>
          </p:cNvSpPr>
          <p:nvPr/>
        </p:nvSpPr>
        <p:spPr>
          <a:xfrm rot="0">
            <a:off x="6685915" y="147320"/>
            <a:ext cx="506095" cy="4603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고객번호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48" name="도형 299"/>
          <p:cNvSpPr>
            <a:spLocks/>
          </p:cNvSpPr>
          <p:nvPr/>
        </p:nvSpPr>
        <p:spPr>
          <a:xfrm rot="0">
            <a:off x="8000365" y="144145"/>
            <a:ext cx="506095" cy="4603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신고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49" name="도형 300"/>
          <p:cNvSpPr>
            <a:spLocks/>
          </p:cNvSpPr>
          <p:nvPr/>
        </p:nvSpPr>
        <p:spPr>
          <a:xfrm rot="0">
            <a:off x="7363460" y="153670"/>
            <a:ext cx="506095" cy="4603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문의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50" name="도형 301"/>
          <p:cNvSpPr>
            <a:spLocks/>
          </p:cNvSpPr>
          <p:nvPr/>
        </p:nvSpPr>
        <p:spPr>
          <a:xfrm rot="0">
            <a:off x="8367395" y="760095"/>
            <a:ext cx="506095" cy="4603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유실물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54" name="도형 305"/>
          <p:cNvCxnSpPr>
            <a:stCxn id="113" idx="5"/>
            <a:endCxn id="8" idx="0"/>
          </p:cNvCxnSpPr>
          <p:nvPr/>
        </p:nvCxnSpPr>
        <p:spPr>
          <a:xfrm rot="0">
            <a:off x="2932430" y="593090"/>
            <a:ext cx="1234440" cy="20320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도형 306"/>
          <p:cNvCxnSpPr>
            <a:stCxn id="240" idx="5"/>
            <a:endCxn id="8" idx="0"/>
          </p:cNvCxnSpPr>
          <p:nvPr/>
        </p:nvCxnSpPr>
        <p:spPr>
          <a:xfrm rot="0">
            <a:off x="3594100" y="546100"/>
            <a:ext cx="572770" cy="25019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도형 307"/>
          <p:cNvCxnSpPr>
            <a:stCxn id="243" idx="4"/>
            <a:endCxn id="8" idx="0"/>
          </p:cNvCxnSpPr>
          <p:nvPr/>
        </p:nvCxnSpPr>
        <p:spPr>
          <a:xfrm rot="0">
            <a:off x="4003675" y="592455"/>
            <a:ext cx="163195" cy="20383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도형 308"/>
          <p:cNvCxnSpPr>
            <a:endCxn id="8" idx="0"/>
          </p:cNvCxnSpPr>
          <p:nvPr/>
        </p:nvCxnSpPr>
        <p:spPr>
          <a:xfrm rot="0" flipH="1">
            <a:off x="4166235" y="595630"/>
            <a:ext cx="412750" cy="20002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도형 309"/>
          <p:cNvCxnSpPr>
            <a:stCxn id="241" idx="3"/>
            <a:endCxn id="8" idx="0"/>
          </p:cNvCxnSpPr>
          <p:nvPr/>
        </p:nvCxnSpPr>
        <p:spPr>
          <a:xfrm rot="0" flipH="1">
            <a:off x="4165600" y="530225"/>
            <a:ext cx="847090" cy="26606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도형 310"/>
          <p:cNvCxnSpPr>
            <a:stCxn id="246" idx="3"/>
          </p:cNvCxnSpPr>
          <p:nvPr/>
        </p:nvCxnSpPr>
        <p:spPr>
          <a:xfrm rot="0" flipH="1">
            <a:off x="4186555" y="537210"/>
            <a:ext cx="1452245" cy="25844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도형 311"/>
          <p:cNvCxnSpPr>
            <a:stCxn id="244" idx="7"/>
            <a:endCxn id="8" idx="2"/>
          </p:cNvCxnSpPr>
          <p:nvPr/>
        </p:nvCxnSpPr>
        <p:spPr>
          <a:xfrm rot="0" flipV="1">
            <a:off x="3666490" y="1372235"/>
            <a:ext cx="499745" cy="13843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도형 312"/>
          <p:cNvCxnSpPr>
            <a:stCxn id="245" idx="2"/>
            <a:endCxn id="8" idx="2"/>
          </p:cNvCxnSpPr>
          <p:nvPr/>
        </p:nvCxnSpPr>
        <p:spPr>
          <a:xfrm rot="0" flipH="1" flipV="1">
            <a:off x="4165600" y="1372235"/>
            <a:ext cx="582930" cy="22352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도형 313"/>
          <p:cNvCxnSpPr>
            <a:stCxn id="247" idx="4"/>
            <a:endCxn id="15" idx="0"/>
          </p:cNvCxnSpPr>
          <p:nvPr/>
        </p:nvCxnSpPr>
        <p:spPr>
          <a:xfrm rot="0">
            <a:off x="6938645" y="607060"/>
            <a:ext cx="553085" cy="30734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도형 314"/>
          <p:cNvCxnSpPr>
            <a:stCxn id="249" idx="4"/>
            <a:endCxn id="15" idx="0"/>
          </p:cNvCxnSpPr>
          <p:nvPr/>
        </p:nvCxnSpPr>
        <p:spPr>
          <a:xfrm rot="0" flipH="1">
            <a:off x="7491095" y="613410"/>
            <a:ext cx="125730" cy="30099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도형 315"/>
          <p:cNvCxnSpPr>
            <a:stCxn id="248" idx="3"/>
            <a:endCxn id="15" idx="0"/>
          </p:cNvCxnSpPr>
          <p:nvPr/>
        </p:nvCxnSpPr>
        <p:spPr>
          <a:xfrm rot="0" flipH="1">
            <a:off x="7491095" y="536575"/>
            <a:ext cx="584200" cy="37782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도형 316"/>
          <p:cNvCxnSpPr>
            <a:endCxn id="15" idx="3"/>
          </p:cNvCxnSpPr>
          <p:nvPr/>
        </p:nvCxnSpPr>
        <p:spPr>
          <a:xfrm rot="0" flipH="1">
            <a:off x="8211820" y="1005840"/>
            <a:ext cx="236855" cy="16954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도형 320"/>
          <p:cNvSpPr>
            <a:spLocks/>
          </p:cNvSpPr>
          <p:nvPr/>
        </p:nvSpPr>
        <p:spPr>
          <a:xfrm rot="0">
            <a:off x="4566285" y="2083435"/>
            <a:ext cx="619125" cy="473710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아동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승차권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70" name="도형 321"/>
          <p:cNvSpPr>
            <a:spLocks/>
          </p:cNvSpPr>
          <p:nvPr/>
        </p:nvSpPr>
        <p:spPr>
          <a:xfrm rot="0">
            <a:off x="5396230" y="3426460"/>
            <a:ext cx="506730" cy="461010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티켓 총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가격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71" name="도형 322"/>
          <p:cNvSpPr>
            <a:spLocks/>
          </p:cNvSpPr>
          <p:nvPr/>
        </p:nvSpPr>
        <p:spPr>
          <a:xfrm rot="0">
            <a:off x="4930140" y="3833495"/>
            <a:ext cx="506095" cy="4603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환불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72" name="도형 323"/>
          <p:cNvSpPr>
            <a:spLocks/>
          </p:cNvSpPr>
          <p:nvPr/>
        </p:nvSpPr>
        <p:spPr>
          <a:xfrm rot="0">
            <a:off x="3905885" y="4007485"/>
            <a:ext cx="506730" cy="461010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기차번호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73" name="도형 324"/>
          <p:cNvSpPr>
            <a:spLocks/>
          </p:cNvSpPr>
          <p:nvPr/>
        </p:nvSpPr>
        <p:spPr>
          <a:xfrm rot="0">
            <a:off x="5215255" y="2091690"/>
            <a:ext cx="619125" cy="473710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노인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승차권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74" name="도형 325"/>
          <p:cNvSpPr>
            <a:spLocks/>
          </p:cNvSpPr>
          <p:nvPr/>
        </p:nvSpPr>
        <p:spPr>
          <a:xfrm rot="0">
            <a:off x="5121275" y="2726690"/>
            <a:ext cx="619125" cy="473710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기차역 번호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75" name="도형 326"/>
          <p:cNvSpPr>
            <a:spLocks/>
          </p:cNvSpPr>
          <p:nvPr/>
        </p:nvSpPr>
        <p:spPr>
          <a:xfrm rot="0">
            <a:off x="6255385" y="1609090"/>
            <a:ext cx="618490" cy="473075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기차역 명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76" name="도형 328"/>
          <p:cNvCxnSpPr>
            <a:stCxn id="235" idx="4"/>
            <a:endCxn id="17" idx="0"/>
          </p:cNvCxnSpPr>
          <p:nvPr/>
        </p:nvCxnSpPr>
        <p:spPr>
          <a:xfrm rot="0" flipH="1">
            <a:off x="1022350" y="561340"/>
            <a:ext cx="4445" cy="30226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도형 330"/>
          <p:cNvCxnSpPr>
            <a:stCxn id="79" idx="5"/>
            <a:endCxn id="17" idx="0"/>
          </p:cNvCxnSpPr>
          <p:nvPr/>
        </p:nvCxnSpPr>
        <p:spPr>
          <a:xfrm rot="0">
            <a:off x="666750" y="583565"/>
            <a:ext cx="356235" cy="28003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도형 332"/>
          <p:cNvCxnSpPr>
            <a:stCxn id="272" idx="0"/>
            <a:endCxn id="10" idx="2"/>
          </p:cNvCxnSpPr>
          <p:nvPr/>
        </p:nvCxnSpPr>
        <p:spPr>
          <a:xfrm rot="0" flipV="1">
            <a:off x="4159250" y="3562985"/>
            <a:ext cx="173990" cy="44513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도형 333"/>
          <p:cNvCxnSpPr>
            <a:stCxn id="271" idx="1"/>
            <a:endCxn id="10" idx="2"/>
          </p:cNvCxnSpPr>
          <p:nvPr/>
        </p:nvCxnSpPr>
        <p:spPr>
          <a:xfrm rot="0" flipH="1" flipV="1">
            <a:off x="4332605" y="3562985"/>
            <a:ext cx="672465" cy="33845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도형 334"/>
          <p:cNvCxnSpPr>
            <a:stCxn id="270" idx="1"/>
            <a:endCxn id="10" idx="2"/>
          </p:cNvCxnSpPr>
          <p:nvPr/>
        </p:nvCxnSpPr>
        <p:spPr>
          <a:xfrm rot="0" flipH="1">
            <a:off x="4332605" y="3493770"/>
            <a:ext cx="1138555" cy="6985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도형 335"/>
          <p:cNvCxnSpPr>
            <a:stCxn id="269" idx="4"/>
            <a:endCxn id="10" idx="0"/>
          </p:cNvCxnSpPr>
          <p:nvPr/>
        </p:nvCxnSpPr>
        <p:spPr>
          <a:xfrm rot="0" flipH="1">
            <a:off x="4332605" y="2556510"/>
            <a:ext cx="543560" cy="38862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도형 336"/>
          <p:cNvCxnSpPr>
            <a:stCxn id="273" idx="3"/>
            <a:endCxn id="10" idx="0"/>
          </p:cNvCxnSpPr>
          <p:nvPr/>
        </p:nvCxnSpPr>
        <p:spPr>
          <a:xfrm rot="0" flipH="1">
            <a:off x="4332605" y="2495550"/>
            <a:ext cx="974090" cy="44958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도형 337"/>
          <p:cNvCxnSpPr>
            <a:stCxn id="274" idx="3"/>
            <a:endCxn id="10" idx="3"/>
          </p:cNvCxnSpPr>
          <p:nvPr/>
        </p:nvCxnSpPr>
        <p:spPr>
          <a:xfrm rot="0" flipH="1">
            <a:off x="4800600" y="3130550"/>
            <a:ext cx="412115" cy="12382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도형 338"/>
          <p:cNvCxnSpPr>
            <a:stCxn id="98" idx="6"/>
            <a:endCxn id="10" idx="0"/>
          </p:cNvCxnSpPr>
          <p:nvPr/>
        </p:nvCxnSpPr>
        <p:spPr>
          <a:xfrm rot="0">
            <a:off x="3865880" y="2580640"/>
            <a:ext cx="467360" cy="36449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도형 339"/>
          <p:cNvCxnSpPr>
            <a:stCxn id="95" idx="6"/>
            <a:endCxn id="90" idx="0"/>
          </p:cNvCxnSpPr>
          <p:nvPr/>
        </p:nvCxnSpPr>
        <p:spPr>
          <a:xfrm rot="0">
            <a:off x="6954520" y="3290570"/>
            <a:ext cx="525780" cy="16637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도형 340"/>
          <p:cNvCxnSpPr>
            <a:stCxn id="93" idx="3"/>
            <a:endCxn id="90" idx="0"/>
          </p:cNvCxnSpPr>
          <p:nvPr/>
        </p:nvCxnSpPr>
        <p:spPr>
          <a:xfrm rot="0" flipH="1">
            <a:off x="7479665" y="3009900"/>
            <a:ext cx="781050" cy="44704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도형 341"/>
          <p:cNvCxnSpPr>
            <a:stCxn id="233" idx="2"/>
            <a:endCxn id="90" idx="3"/>
          </p:cNvCxnSpPr>
          <p:nvPr/>
        </p:nvCxnSpPr>
        <p:spPr>
          <a:xfrm rot="0" flipH="1" flipV="1">
            <a:off x="8083550" y="3950335"/>
            <a:ext cx="356235" cy="14478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도형 342"/>
          <p:cNvCxnSpPr>
            <a:stCxn id="232" idx="2"/>
            <a:endCxn id="90" idx="3"/>
          </p:cNvCxnSpPr>
          <p:nvPr/>
        </p:nvCxnSpPr>
        <p:spPr>
          <a:xfrm rot="0" flipH="1">
            <a:off x="8083550" y="3512820"/>
            <a:ext cx="361315" cy="43815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도형 343"/>
          <p:cNvCxnSpPr>
            <a:stCxn id="275" idx="5"/>
            <a:endCxn id="11" idx="0"/>
          </p:cNvCxnSpPr>
          <p:nvPr/>
        </p:nvCxnSpPr>
        <p:spPr>
          <a:xfrm rot="0">
            <a:off x="6782435" y="2012315"/>
            <a:ext cx="707390" cy="13398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도형 344"/>
          <p:cNvCxnSpPr>
            <a:stCxn id="96" idx="2"/>
            <a:endCxn id="11" idx="0"/>
          </p:cNvCxnSpPr>
          <p:nvPr/>
        </p:nvCxnSpPr>
        <p:spPr>
          <a:xfrm rot="0" flipH="1">
            <a:off x="7489190" y="1857375"/>
            <a:ext cx="626110" cy="28892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도형 345"/>
          <p:cNvCxnSpPr>
            <a:stCxn id="231" idx="0"/>
            <a:endCxn id="12" idx="2"/>
          </p:cNvCxnSpPr>
          <p:nvPr/>
        </p:nvCxnSpPr>
        <p:spPr>
          <a:xfrm rot="0" flipV="1">
            <a:off x="7611110" y="6029960"/>
            <a:ext cx="173990" cy="20574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도형 346"/>
          <p:cNvCxnSpPr>
            <a:stCxn id="88" idx="2"/>
            <a:endCxn id="12" idx="2"/>
          </p:cNvCxnSpPr>
          <p:nvPr/>
        </p:nvCxnSpPr>
        <p:spPr>
          <a:xfrm rot="0" flipH="1" flipV="1">
            <a:off x="7784465" y="6029960"/>
            <a:ext cx="591185" cy="45148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도형 347"/>
          <p:cNvSpPr>
            <a:spLocks/>
          </p:cNvSpPr>
          <p:nvPr/>
        </p:nvSpPr>
        <p:spPr>
          <a:xfrm rot="0">
            <a:off x="5337810" y="4408805"/>
            <a:ext cx="1437005" cy="528955"/>
          </a:xfrm>
          <a:prstGeom prst="rect"/>
          <a:solidFill>
            <a:schemeClr val="bg1">
              <a:lumMod val="85000"/>
              <a:lumOff val="0"/>
            </a:schemeClr>
          </a:solidFill>
          <a:ln w="2540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관리자</a:t>
            </a:r>
            <a:endParaRPr lang="ko-KR" altLang="en-US" sz="1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296" name="도형 348"/>
          <p:cNvSpPr>
            <a:spLocks/>
          </p:cNvSpPr>
          <p:nvPr/>
        </p:nvSpPr>
        <p:spPr>
          <a:xfrm rot="0">
            <a:off x="2199640" y="4391660"/>
            <a:ext cx="1437005" cy="528955"/>
          </a:xfrm>
          <a:prstGeom prst="rect"/>
          <a:solidFill>
            <a:schemeClr val="bg1">
              <a:lumMod val="85000"/>
              <a:lumOff val="0"/>
            </a:schemeClr>
          </a:solidFill>
          <a:ln w="2540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공지사항</a:t>
            </a:r>
            <a:endParaRPr lang="ko-KR" altLang="en-US" sz="1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298" name="도형 1"/>
          <p:cNvCxnSpPr>
            <a:stCxn id="16" idx="0"/>
            <a:endCxn id="170" idx="2"/>
          </p:cNvCxnSpPr>
          <p:nvPr/>
        </p:nvCxnSpPr>
        <p:spPr>
          <a:xfrm rot="5400000" flipH="1" flipV="1">
            <a:off x="2080260" y="1419225"/>
            <a:ext cx="225425" cy="782320"/>
          </a:xfrm>
          <a:prstGeom prst="curvedConnector3">
            <a:avLst>
              <a:gd name="adj1" fmla="val 50028"/>
            </a:avLst>
          </a:prstGeom>
          <a:ln w="38100" cap="flat" cmpd="sng">
            <a:prstDash/>
          </a:ln>
          <a:effectLst>
            <a:outerShdw sx="100000" sy="100000" blurRad="40000" dist="23000" dir="5400000" rotWithShape="0">
              <a:srgbClr val="000000">
                <a:alpha val="34509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9" name="도형 2"/>
          <p:cNvCxnSpPr>
            <a:stCxn id="16" idx="3"/>
            <a:endCxn id="10" idx="1"/>
          </p:cNvCxnSpPr>
          <p:nvPr/>
        </p:nvCxnSpPr>
        <p:spPr>
          <a:xfrm rot="0">
            <a:off x="2259330" y="2073275"/>
            <a:ext cx="1605915" cy="1181100"/>
          </a:xfrm>
          <a:prstGeom prst="curvedConnector3">
            <a:avLst>
              <a:gd name="adj1" fmla="val 49995"/>
            </a:avLst>
          </a:prstGeom>
          <a:ln w="38100" cap="flat" cmpd="sng">
            <a:prstDash/>
          </a:ln>
          <a:effectLst>
            <a:outerShdw sx="100000" sy="100000" blurRad="40000" dist="23000" dir="5400000" rotWithShape="0">
              <a:srgbClr val="000000">
                <a:alpha val="34509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도형 3"/>
          <p:cNvCxnSpPr>
            <a:stCxn id="171" idx="0"/>
            <a:endCxn id="17" idx="2"/>
          </p:cNvCxnSpPr>
          <p:nvPr/>
        </p:nvCxnSpPr>
        <p:spPr>
          <a:xfrm rot="16200000" flipV="1">
            <a:off x="897890" y="1290320"/>
            <a:ext cx="300990" cy="51435"/>
          </a:xfrm>
          <a:prstGeom prst="curvedConnector3">
            <a:avLst>
              <a:gd name="adj1" fmla="val 50125"/>
            </a:avLst>
          </a:prstGeom>
          <a:ln w="38100" cap="flat" cmpd="sng">
            <a:prstDash/>
          </a:ln>
          <a:effectLst>
            <a:outerShdw sx="100000" sy="100000" blurRad="40000" dist="23000" dir="5400000" rotWithShape="0">
              <a:srgbClr val="000000">
                <a:alpha val="34509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1" name="도형 4"/>
          <p:cNvCxnSpPr>
            <a:stCxn id="207" idx="6"/>
            <a:endCxn id="9" idx="1"/>
          </p:cNvCxnSpPr>
          <p:nvPr/>
        </p:nvCxnSpPr>
        <p:spPr>
          <a:xfrm rot="0" flipV="1">
            <a:off x="658495" y="3575685"/>
            <a:ext cx="222250" cy="8191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도형 5"/>
          <p:cNvCxnSpPr>
            <a:stCxn id="9" idx="1"/>
            <a:endCxn id="72" idx="6"/>
          </p:cNvCxnSpPr>
          <p:nvPr/>
        </p:nvCxnSpPr>
        <p:spPr>
          <a:xfrm rot="0" flipH="1" flipV="1">
            <a:off x="605790" y="3133725"/>
            <a:ext cx="274955" cy="44259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도형 6"/>
          <p:cNvCxnSpPr>
            <a:stCxn id="9" idx="3"/>
            <a:endCxn id="70" idx="1"/>
          </p:cNvCxnSpPr>
          <p:nvPr/>
        </p:nvCxnSpPr>
        <p:spPr>
          <a:xfrm rot="0" flipV="1">
            <a:off x="2062480" y="3004185"/>
            <a:ext cx="225425" cy="57213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도형 7"/>
          <p:cNvSpPr>
            <a:spLocks/>
          </p:cNvSpPr>
          <p:nvPr/>
        </p:nvSpPr>
        <p:spPr>
          <a:xfrm rot="0">
            <a:off x="2329815" y="2391410"/>
            <a:ext cx="506730" cy="461010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겨제방식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05" name="도형 8"/>
          <p:cNvCxnSpPr>
            <a:stCxn id="16" idx="1"/>
            <a:endCxn id="27" idx="6"/>
          </p:cNvCxnSpPr>
          <p:nvPr/>
        </p:nvCxnSpPr>
        <p:spPr>
          <a:xfrm rot="0" flipH="1">
            <a:off x="774065" y="2073275"/>
            <a:ext cx="570865" cy="2813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도형 9"/>
          <p:cNvCxnSpPr>
            <a:stCxn id="16" idx="2"/>
            <a:endCxn id="239" idx="7"/>
          </p:cNvCxnSpPr>
          <p:nvPr/>
        </p:nvCxnSpPr>
        <p:spPr>
          <a:xfrm rot="0" flipH="1">
            <a:off x="1405255" y="2224405"/>
            <a:ext cx="397510" cy="23622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도형 10"/>
          <p:cNvCxnSpPr>
            <a:stCxn id="16" idx="2"/>
            <a:endCxn id="238" idx="0"/>
          </p:cNvCxnSpPr>
          <p:nvPr/>
        </p:nvCxnSpPr>
        <p:spPr>
          <a:xfrm rot="0">
            <a:off x="1802130" y="2224405"/>
            <a:ext cx="131445" cy="17843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도형 11"/>
          <p:cNvCxnSpPr>
            <a:stCxn id="16" idx="2"/>
            <a:endCxn id="304" idx="1"/>
          </p:cNvCxnSpPr>
          <p:nvPr/>
        </p:nvCxnSpPr>
        <p:spPr>
          <a:xfrm rot="0">
            <a:off x="1802130" y="2224405"/>
            <a:ext cx="602615" cy="23495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도형 12"/>
          <p:cNvCxnSpPr>
            <a:stCxn id="237" idx="4"/>
            <a:endCxn id="17" idx="0"/>
          </p:cNvCxnSpPr>
          <p:nvPr/>
        </p:nvCxnSpPr>
        <p:spPr>
          <a:xfrm rot="0" flipH="1">
            <a:off x="1022350" y="569595"/>
            <a:ext cx="588010" cy="29400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도형 13"/>
          <p:cNvCxnSpPr>
            <a:stCxn id="236" idx="2"/>
            <a:endCxn id="17" idx="0"/>
          </p:cNvCxnSpPr>
          <p:nvPr/>
        </p:nvCxnSpPr>
        <p:spPr>
          <a:xfrm rot="0" flipH="1">
            <a:off x="1022350" y="728345"/>
            <a:ext cx="779145" cy="135255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도형 14"/>
          <p:cNvSpPr>
            <a:spLocks/>
          </p:cNvSpPr>
          <p:nvPr/>
        </p:nvSpPr>
        <p:spPr>
          <a:xfrm rot="0">
            <a:off x="8437880" y="4404360"/>
            <a:ext cx="506730" cy="461010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이전역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sp>
        <p:nvSpPr>
          <p:cNvPr id="312" name="도형 15"/>
          <p:cNvSpPr>
            <a:spLocks/>
          </p:cNvSpPr>
          <p:nvPr/>
        </p:nvSpPr>
        <p:spPr>
          <a:xfrm rot="0">
            <a:off x="8436610" y="5144770"/>
            <a:ext cx="506730" cy="461010"/>
          </a:xfrm>
          <a:prstGeom prst="flowChartConnector"/>
          <a:solidFill>
            <a:schemeClr val="bg2">
              <a:lumMod val="9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배달의민족 주아" charset="0"/>
                <a:ea typeface="배달의민족 주아" charset="0"/>
              </a:rPr>
              <a:t>다음 역</a:t>
            </a:r>
            <a:endParaRPr lang="ko-KR" altLang="en-US" sz="800">
              <a:solidFill>
                <a:schemeClr val="tx1"/>
              </a:solidFill>
              <a:latin typeface="배달의민족 주아" charset="0"/>
              <a:ea typeface="배달의민족 주아" charset="0"/>
            </a:endParaRPr>
          </a:p>
        </p:txBody>
      </p:sp>
      <p:cxnSp>
        <p:nvCxnSpPr>
          <p:cNvPr id="313" name="도형 16"/>
          <p:cNvCxnSpPr>
            <a:stCxn id="311" idx="1"/>
            <a:endCxn id="90" idx="3"/>
          </p:cNvCxnSpPr>
          <p:nvPr/>
        </p:nvCxnSpPr>
        <p:spPr>
          <a:xfrm rot="0" flipH="1" flipV="1">
            <a:off x="8083550" y="3950335"/>
            <a:ext cx="429260" cy="52197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도형 17"/>
          <p:cNvCxnSpPr>
            <a:stCxn id="312" idx="0"/>
            <a:endCxn id="90" idx="3"/>
          </p:cNvCxnSpPr>
          <p:nvPr/>
        </p:nvCxnSpPr>
        <p:spPr>
          <a:xfrm rot="0" flipH="1" flipV="1">
            <a:off x="8083550" y="3950335"/>
            <a:ext cx="607060" cy="119507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9</Paragraphs>
  <Words>39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notebook02</dc:creator>
  <cp:lastModifiedBy>서 주형</cp:lastModifiedBy>
  <dc:title>슬라이드 1</dc:title>
  <cp:version>9.102.66.42778</cp:version>
  <dcterms:modified xsi:type="dcterms:W3CDTF">2020-07-22T06:53:13Z</dcterms:modified>
</cp:coreProperties>
</file>