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8" r:id="rId3"/>
    <p:sldId id="260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7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8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0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B921-96E3-44A3-B66D-BAED1C31F90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올리브 오일, 토마토, 바 질, 식사, 지중해, 건강한, 비타민, 주방, 빨강, 신선한, 기름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77210" y="2881011"/>
            <a:ext cx="3451532" cy="662694"/>
          </a:xfrm>
          <a:prstGeom prst="flowChartProcess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7467599" y="1611085"/>
            <a:ext cx="3338286" cy="3338286"/>
          </a:xfrm>
          <a:prstGeom prst="ellipse">
            <a:avLst/>
          </a:prstGeom>
          <a:solidFill>
            <a:srgbClr val="FFDC4B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789885" y="1611085"/>
            <a:ext cx="3338286" cy="3338286"/>
          </a:xfrm>
          <a:prstGeom prst="ellipse">
            <a:avLst/>
          </a:prstGeom>
          <a:solidFill>
            <a:srgbClr val="46D9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400" y="290286"/>
            <a:ext cx="478971" cy="478971"/>
          </a:xfrm>
          <a:prstGeom prst="rect">
            <a:avLst/>
          </a:prstGeom>
          <a:solidFill>
            <a:srgbClr val="FFD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461981" y="473209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66039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070098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88672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461981" y="504415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766039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70098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388672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461981" y="535621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66039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070098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388672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1981" y="566827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766039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70098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388672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도넛 24"/>
          <p:cNvSpPr/>
          <p:nvPr/>
        </p:nvSpPr>
        <p:spPr>
          <a:xfrm>
            <a:off x="5145313" y="3879908"/>
            <a:ext cx="966983" cy="966983"/>
          </a:xfrm>
          <a:prstGeom prst="donut">
            <a:avLst>
              <a:gd name="adj" fmla="val 14493"/>
            </a:avLst>
          </a:prstGeom>
          <a:solidFill>
            <a:srgbClr val="FFDC4B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8220" y="2520405"/>
            <a:ext cx="7445829" cy="127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latin typeface="나눔스퀘어_ac ExtraBold"/>
                <a:ea typeface="나눔스퀘어_ac ExtraBold"/>
              </a:rPr>
              <a:t>Naver captcha</a:t>
            </a:r>
          </a:p>
          <a:p>
            <a:pPr lvl="0" algn="ctr">
              <a:defRPr/>
            </a:pPr>
            <a:endParaRPr lang="ko-KR" altLang="en-US" sz="2400" b="1">
              <a:latin typeface="나눔스퀘어_ac ExtraBold"/>
              <a:ea typeface="나눔스퀘어_ac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5371" y="5353330"/>
            <a:ext cx="7445829" cy="38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ExtraBold"/>
                <a:ea typeface="나눔스퀘어_ac ExtraBold"/>
              </a:rPr>
              <a:t>2</a:t>
            </a:r>
            <a:r>
              <a:rPr lang="ko-KR" altLang="en-US" sz="2000" b="1">
                <a:latin typeface="나눔스퀘어_ac ExtraBold"/>
                <a:ea typeface="나눔스퀘어_ac ExtraBold"/>
              </a:rPr>
              <a:t>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624113" y="4325257"/>
            <a:ext cx="3338286" cy="3338286"/>
          </a:xfrm>
          <a:prstGeom prst="ellipse">
            <a:avLst/>
          </a:prstGeom>
          <a:solidFill>
            <a:srgbClr val="FFDC4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도넛 5"/>
          <p:cNvSpPr/>
          <p:nvPr/>
        </p:nvSpPr>
        <p:spPr>
          <a:xfrm>
            <a:off x="1490452" y="4146565"/>
            <a:ext cx="966983" cy="966983"/>
          </a:xfrm>
          <a:prstGeom prst="donut">
            <a:avLst>
              <a:gd name="adj" fmla="val 25000"/>
            </a:avLst>
          </a:prstGeom>
          <a:solidFill>
            <a:srgbClr val="47D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47618" y="5296829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565166"/>
            <a:ext cx="7408583" cy="3538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01. </a:t>
            </a:r>
            <a:r>
              <a:rPr lang="ko-KR" altLang="en-US" sz="3200" b="1">
                <a:latin typeface="나눔스퀘어_ac Bold"/>
                <a:ea typeface="나눔스퀘어_ac Bold"/>
              </a:rPr>
              <a:t>개요 </a:t>
            </a: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01. </a:t>
            </a:r>
            <a:r>
              <a:rPr lang="ko-KR" altLang="en-US" sz="3200" b="1">
                <a:latin typeface="나눔스퀘어_ac Bold"/>
                <a:ea typeface="나눔스퀘어_ac Bold"/>
              </a:rPr>
              <a:t>작동원리</a:t>
            </a:r>
          </a:p>
          <a:p>
            <a:pPr lvl="0">
              <a:defRPr/>
            </a:pPr>
            <a:r>
              <a:rPr lang="en-US" altLang="ko-KR" b="1">
                <a:latin typeface="나눔스퀘어_ac Bold"/>
                <a:ea typeface="나눔스퀘어_ac Bold"/>
              </a:rPr>
              <a:t>             </a:t>
            </a:r>
          </a:p>
          <a:p>
            <a:pPr lvl="0">
              <a:defRPr/>
            </a:pPr>
            <a:endParaRPr lang="en-US" altLang="ko-KR" sz="20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03. </a:t>
            </a:r>
            <a:r>
              <a:rPr lang="ko-KR" altLang="en-US" sz="3200" b="1">
                <a:latin typeface="나눔스퀘어_ac Bold"/>
                <a:ea typeface="나눔스퀘어_ac Bold"/>
              </a:rPr>
              <a:t>소스코드</a:t>
            </a: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031" y="875737"/>
            <a:ext cx="3425370" cy="133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나눔스퀘어_ac Bold"/>
                <a:ea typeface="나눔스퀘어_ac Bold"/>
              </a:rPr>
              <a:t>Captcha</a:t>
            </a:r>
          </a:p>
          <a:p>
            <a:pPr lvl="0">
              <a:defRPr/>
            </a:pPr>
            <a:r>
              <a:rPr lang="en-US" altLang="ko-KR" sz="1400" b="1">
                <a:latin typeface="나눔스퀘어_ac Bold"/>
                <a:ea typeface="나눔스퀘어_ac Bold"/>
              </a:rPr>
              <a:t>  Naver Image captcha</a:t>
            </a:r>
          </a:p>
          <a:p>
            <a:pPr lvl="0">
              <a:defRPr/>
            </a:pPr>
            <a:endParaRPr lang="en-US" altLang="ko-KR" sz="2800" b="1">
              <a:latin typeface="나눔스퀘어_ac Bold"/>
              <a:ea typeface="나눔스퀘어_ac Bold"/>
            </a:endParaRPr>
          </a:p>
        </p:txBody>
      </p:sp>
      <p:sp>
        <p:nvSpPr>
          <p:cNvPr id="27" name="타원 7"/>
          <p:cNvSpPr/>
          <p:nvPr/>
        </p:nvSpPr>
        <p:spPr>
          <a:xfrm>
            <a:off x="8739305" y="1964871"/>
            <a:ext cx="757891" cy="726489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8"/>
          <p:cNvSpPr/>
          <p:nvPr/>
        </p:nvSpPr>
        <p:spPr>
          <a:xfrm>
            <a:off x="9604967" y="489019"/>
            <a:ext cx="757891" cy="72648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alphaModFix amt="75000"/>
            <a:lum/>
          </a:blip>
          <a:stretch>
            <a:fillRect/>
          </a:stretch>
        </p:blipFill>
        <p:spPr>
          <a:xfrm>
            <a:off x="7854460" y="4439122"/>
            <a:ext cx="2047875" cy="847725"/>
          </a:xfrm>
          <a:prstGeom prst="rect">
            <a:avLst/>
          </a:prstGeom>
          <a:blipFill rotWithShape="1">
            <a:blip r:embed="rId3">
              <a:alphaModFix amt="75000"/>
              <a:lum/>
            </a:blip>
            <a:tile tx="0" ty="0" sx="100000" sy="100000" flip="none" algn="tl"/>
          </a:blipFill>
        </p:spPr>
      </p:pic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6"/>
            <a:ext cx="1309075" cy="155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나눔스퀘어_ac ExtraBold"/>
                <a:ea typeface="나눔스퀘어_ac ExtraBold"/>
              </a:rPr>
              <a:t>개요</a:t>
            </a: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41489" y="3429000"/>
            <a:ext cx="1861013" cy="57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02.</a:t>
            </a:r>
            <a:r>
              <a:rPr lang="ko-KR" altLang="en-US" sz="3200" b="1">
                <a:latin typeface="나눔스퀘어_ac Bold"/>
                <a:ea typeface="나눔스퀘어_ac Bold"/>
              </a:rPr>
              <a:t> 종류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6994" y="3985840"/>
            <a:ext cx="9656186" cy="3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</p:txBody>
      </p:sp>
      <p:sp>
        <p:nvSpPr>
          <p:cNvPr id="36" name="TextBox 28"/>
          <p:cNvSpPr txBox="1"/>
          <p:nvPr/>
        </p:nvSpPr>
        <p:spPr>
          <a:xfrm>
            <a:off x="1105483" y="1597668"/>
            <a:ext cx="1861014" cy="57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01.</a:t>
            </a:r>
            <a:r>
              <a:rPr lang="ko-KR" altLang="en-US" sz="3200" b="1">
                <a:latin typeface="나눔스퀘어_ac Bold"/>
                <a:ea typeface="나눔스퀘어_ac Bold"/>
              </a:rPr>
              <a:t> 정의</a:t>
            </a:r>
          </a:p>
        </p:txBody>
      </p:sp>
      <p:sp>
        <p:nvSpPr>
          <p:cNvPr id="37" name="직사각형 1"/>
          <p:cNvSpPr/>
          <p:nvPr/>
        </p:nvSpPr>
        <p:spPr>
          <a:xfrm>
            <a:off x="1410409" y="2306509"/>
            <a:ext cx="9656187" cy="909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b="1">
                <a:latin typeface="나눔스퀘어_ac Bold"/>
                <a:ea typeface="나눔스퀘어_ac Bold"/>
              </a:rPr>
              <a:t>ompletely </a:t>
            </a: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A</a:t>
            </a:r>
            <a:r>
              <a:rPr lang="en-US" altLang="ko-KR" b="1">
                <a:latin typeface="나눔스퀘어_ac Bold"/>
                <a:ea typeface="나눔스퀘어_ac Bold"/>
              </a:rPr>
              <a:t>utomated </a:t>
            </a: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P</a:t>
            </a:r>
            <a:r>
              <a:rPr lang="en-US" altLang="ko-KR" b="1">
                <a:latin typeface="나눔스퀘어_ac Bold"/>
                <a:ea typeface="나눔스퀘어_ac Bold"/>
              </a:rPr>
              <a:t>ublic </a:t>
            </a: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T</a:t>
            </a:r>
            <a:r>
              <a:rPr lang="en-US" altLang="ko-KR" b="1">
                <a:latin typeface="나눔스퀘어_ac Bold"/>
                <a:ea typeface="나눔스퀘어_ac Bold"/>
              </a:rPr>
              <a:t>uring test to tell </a:t>
            </a: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b="1">
                <a:latin typeface="나눔스퀘어_ac Bold"/>
                <a:ea typeface="나눔스퀘어_ac Bold"/>
              </a:rPr>
              <a:t>omputers and </a:t>
            </a: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H</a:t>
            </a:r>
            <a:r>
              <a:rPr lang="en-US" altLang="ko-KR" b="1">
                <a:latin typeface="나눔스퀘어_ac Bold"/>
                <a:ea typeface="나눔스퀘어_ac Bold"/>
              </a:rPr>
              <a:t>umans </a:t>
            </a:r>
            <a:r>
              <a:rPr lang="en-US" altLang="ko-KR" b="1">
                <a:solidFill>
                  <a:srgbClr val="46D98E"/>
                </a:solidFill>
                <a:latin typeface="나눔스퀘어_ac Bold"/>
                <a:ea typeface="나눔스퀘어_ac Bold"/>
              </a:rPr>
              <a:t>A</a:t>
            </a:r>
            <a:r>
              <a:rPr lang="en-US" altLang="ko-KR" b="1">
                <a:latin typeface="나눔스퀘어_ac Bold"/>
                <a:ea typeface="나눔스퀘어_ac Bold"/>
              </a:rPr>
              <a:t>part / CAPTure(d) + CHAracter</a:t>
            </a:r>
          </a:p>
          <a:p>
            <a:pPr algn="ctr">
              <a:defRPr/>
            </a:pPr>
            <a:r>
              <a:rPr lang="en-US" altLang="ko-KR" b="1">
                <a:latin typeface="나눔스퀘어_ac Bold"/>
                <a:ea typeface="나눔스퀘어_ac Bold"/>
              </a:rPr>
              <a:t>컴퓨터와 사람을 구분 짓기 위한 완전 자동 튜링 테스트 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6167" y="4084497"/>
            <a:ext cx="2143125" cy="214312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10495" y="4963887"/>
            <a:ext cx="2857500" cy="548640"/>
          </a:xfrm>
          <a:prstGeom prst="rect">
            <a:avLst/>
          </a:prstGeom>
        </p:spPr>
      </p:pic>
      <p:cxnSp>
        <p:nvCxnSpPr>
          <p:cNvPr id="43" name="직선 연결선 42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6"/>
            <a:ext cx="3015201" cy="155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나눔스퀘어_ac ExtraBold"/>
                <a:ea typeface="나눔스퀘어_ac ExtraBold"/>
              </a:rPr>
              <a:t>작동원리</a:t>
            </a: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083" y="1463987"/>
            <a:ext cx="2376496" cy="174213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38331" y="3429000"/>
            <a:ext cx="31744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 dirty="0">
                <a:latin typeface="나눔스퀘어_ac Bold"/>
                <a:ea typeface="나눔스퀘어_ac Bold"/>
              </a:rPr>
              <a:t>01.</a:t>
            </a:r>
            <a:r>
              <a:rPr lang="ko-KR" altLang="en-US" sz="1700" b="1" dirty="0">
                <a:latin typeface="나눔스퀘어_ac Bold"/>
                <a:ea typeface="나눔스퀘어_ac Bold"/>
              </a:rPr>
              <a:t> </a:t>
            </a:r>
            <a:r>
              <a:rPr lang="ko-KR" altLang="en-US" sz="1700" b="1" dirty="0" err="1">
                <a:latin typeface="나눔스퀘어_ac Bold"/>
                <a:ea typeface="나눔스퀘어_ac Bold"/>
              </a:rPr>
              <a:t>네이버</a:t>
            </a:r>
            <a:r>
              <a:rPr lang="ko-KR" altLang="en-US" sz="1700" b="1" dirty="0">
                <a:latin typeface="나눔스퀘어_ac Bold"/>
                <a:ea typeface="나눔스퀘어_ac Bold"/>
              </a:rPr>
              <a:t> 이미지 </a:t>
            </a:r>
            <a:r>
              <a:rPr lang="en-US" altLang="ko-KR" sz="1700" b="1" dirty="0" err="1">
                <a:latin typeface="나눔스퀘어_ac Bold"/>
                <a:ea typeface="나눔스퀘어_ac Bold"/>
              </a:rPr>
              <a:t>url</a:t>
            </a:r>
            <a:r>
              <a:rPr lang="en-US" altLang="ko-KR" sz="1700" b="1" dirty="0">
                <a:latin typeface="나눔스퀘어_ac Bold"/>
                <a:ea typeface="나눔스퀘어_ac Bold"/>
              </a:rPr>
              <a:t> </a:t>
            </a:r>
            <a:r>
              <a:rPr lang="ko-KR" altLang="en-US" sz="1700" b="1" dirty="0">
                <a:latin typeface="나눔스퀘어_ac Bold"/>
                <a:ea typeface="나눔스퀘어_ac Bold"/>
              </a:rPr>
              <a:t>요청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4367" y="4502858"/>
            <a:ext cx="554522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 dirty="0">
                <a:latin typeface="나눔스퀘어_ac Bold"/>
                <a:ea typeface="나눔스퀘어_ac Bold"/>
              </a:rPr>
              <a:t>03.</a:t>
            </a:r>
            <a:r>
              <a:rPr lang="ko-KR" altLang="en-US" sz="1700" b="1" dirty="0">
                <a:latin typeface="나눔스퀘어_ac Bold"/>
                <a:ea typeface="나눔스퀘어_ac Bold"/>
              </a:rPr>
              <a:t> 이미지에 표시된 </a:t>
            </a:r>
            <a:r>
              <a:rPr lang="ko-KR" altLang="en-US" sz="1700" b="1" dirty="0" err="1">
                <a:latin typeface="나눔스퀘어_ac Bold"/>
                <a:ea typeface="나눔스퀘어_ac Bold"/>
              </a:rPr>
              <a:t>인증값</a:t>
            </a:r>
            <a:r>
              <a:rPr lang="ko-KR" altLang="en-US" sz="1700" b="1" dirty="0">
                <a:latin typeface="나눔스퀘어_ac Bold"/>
                <a:ea typeface="나눔스퀘어_ac Bold"/>
              </a:rPr>
              <a:t> 입력 후 </a:t>
            </a:r>
            <a:r>
              <a:rPr lang="ko-KR" altLang="en-US" sz="1700" b="1" dirty="0" err="1">
                <a:latin typeface="나눔스퀘어_ac Bold"/>
                <a:ea typeface="나눔스퀘어_ac Bold"/>
              </a:rPr>
              <a:t>네이버에</a:t>
            </a:r>
            <a:r>
              <a:rPr lang="ko-KR" altLang="en-US" sz="1700" b="1" dirty="0">
                <a:latin typeface="나눔스퀘어_ac Bold"/>
                <a:ea typeface="나눔스퀘어_ac Bold"/>
              </a:rPr>
              <a:t> 전송</a:t>
            </a:r>
            <a:endParaRPr lang="ko-KR" altLang="en-US" sz="1700" dirty="0">
              <a:latin typeface="나눔스퀘어_ac Light"/>
              <a:ea typeface="나눔스퀘어_ac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1855" y="5047145"/>
            <a:ext cx="3468775" cy="343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latin typeface="나눔스퀘어_ac Bold"/>
                <a:ea typeface="나눔스퀘어_ac Bold"/>
              </a:rPr>
              <a:t>04.</a:t>
            </a:r>
            <a:r>
              <a:rPr lang="ko-KR" altLang="en-US" sz="1700" b="1">
                <a:latin typeface="나눔스퀘어_ac Bold"/>
                <a:ea typeface="나눔스퀘어_ac Bold"/>
              </a:rPr>
              <a:t> 검증결과를 브라우저에 출력</a:t>
            </a:r>
            <a:endParaRPr lang="ko-KR" altLang="en-US" sz="1700">
              <a:latin typeface="나눔스퀘어_ac Light"/>
              <a:ea typeface="나눔스퀘어_ac Light"/>
            </a:endParaRPr>
          </a:p>
        </p:txBody>
      </p:sp>
      <p:sp>
        <p:nvSpPr>
          <p:cNvPr id="51" name="직사각형 3"/>
          <p:cNvSpPr/>
          <p:nvPr/>
        </p:nvSpPr>
        <p:spPr>
          <a:xfrm>
            <a:off x="994768" y="3954901"/>
            <a:ext cx="3902524" cy="34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latin typeface="나눔스퀘어_ac Bold"/>
                <a:ea typeface="나눔스퀘어_ac Bold"/>
              </a:rPr>
              <a:t>02.</a:t>
            </a:r>
            <a:r>
              <a:rPr lang="ko-KR" altLang="en-US" sz="1700" b="1">
                <a:latin typeface="나눔스퀘어_ac Bold"/>
                <a:ea typeface="나눔스퀘어_ac Bold"/>
              </a:rPr>
              <a:t> 생성된 이미지를 브라우저에 출력</a:t>
            </a:r>
            <a:endParaRPr lang="ko-KR" altLang="en-US" sz="1700">
              <a:latin typeface="나눔스퀘어_ac Light"/>
              <a:ea typeface="나눔스퀘어_ac Light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8132" y="1760387"/>
            <a:ext cx="2857500" cy="54864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25494" y="4486170"/>
            <a:ext cx="1699010" cy="169901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2035" y="4848592"/>
            <a:ext cx="866146" cy="86614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74106" y="4951953"/>
            <a:ext cx="617554" cy="61755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/>
          <a:srcRect l="8790" t="10260" r="9770" b="10740"/>
          <a:stretch>
            <a:fillRect/>
          </a:stretch>
        </p:blipFill>
        <p:spPr>
          <a:xfrm>
            <a:off x="9954407" y="5069191"/>
            <a:ext cx="567570" cy="550551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8"/>
          <a:srcRect l="50000" t="28690" r="11650" b="36220"/>
          <a:stretch>
            <a:fillRect/>
          </a:stretch>
        </p:blipFill>
        <p:spPr>
          <a:xfrm>
            <a:off x="6447273" y="1630346"/>
            <a:ext cx="834848" cy="8248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53E-6 -1.11111E-6 L -0.00352 -0.00926 L -0.00352 -0.01227 L -0.00521 -0.01829 L -0.00612 -0.02292 L -0.00612 -0.02454 L -0.0069 -0.03055 L -0.0069 -0.03518 L -0.00859 -0.03981 L -0.00859 -0.04745 L -0.0095 -0.05185 L -0.0095 -0.05949 L -0.01042 -0.06574 L -0.01042 -0.1588 L -0.0095 -0.1618 L -0.0095 -0.19699 L -0.00859 -0.19838 L -0.00859 -0.20139 L -0.00781 -0.20463 L -0.00781 -0.21065 L -0.0069 -0.21227 L -0.0069 -0.21667 L -0.00612 -0.21829 L -0.00612 -0.22592 L -0.00521 -0.22755 L -0.0043 -0.23055 L -0.0043 -0.23657 L -0.00352 -0.23819 L -0.0026 -0.2412 L -0.0026 -0.24722 L -0.00182 -0.25023 L -0.00182 -0.25347 L -0.00091 -0.25486 L -0.00091 -0.25949 L 1.2653E-6 -0.2625 L 0.00078 -0.26551 L 0.00078 -0.26875 L 0.00169 -0.27014 L 0.00169 -0.27477 L 0.00247 -0.27639 L 0.00247 -0.27778 L 0.00338 -0.28079 L 0.00338 -0.28403 L 0.00508 -0.28704 L 0.00599 -0.29005 L 0.00599 -0.29305 L 0.00677 -0.29606 L 0.00768 -0.29907 L 0.00768 -0.30231 L 0.00846 -0.30532 L 0.00846 -0.30671 L 0.00937 -0.30995 L 0.00937 -0.31134 L 0.01028 -0.31435 L 0.01106 -0.31759 L 0.01106 -0.3206 L 0.01197 -0.32199 L 0.01276 -0.32361 L 0.01276 -0.32662 L 0.01367 -0.32963 L 0.01367 -0.33125 L 0.01458 -0.33426 L 0.01458 -0.33588 L 0.01627 -0.33889 L 0.01627 -0.3419 L 0.01796 -0.34491 L 0.01796 -0.34653 L 0.01887 -0.34954 L 0.01966 -0.35255 L 0.02057 -0.35417 L 0.02135 -0.35717 L 0.02135 -0.3588 L 0.02317 -0.3618 L 0.02317 -0.36319 L 0.02486 -0.36481 L 0.02486 -0.36643 L 0.02564 -0.36944 L 0.02747 -0.37083 L 0.02747 -0.37245 L 0.02825 -0.37407 L 0.02916 -0.37708 L 0.02994 -0.37847 L 0.03085 -0.38009 L 0.03176 -0.3831 L 0.03254 -0.38472 L 0.03345 -0.38611 L 0.03423 -0.38773 L 0.03515 -0.39074 L 0.03606 -0.39236 L 0.03684 -0.39375 L 0.03775 -0.39537 L 0.03853 -0.39676 L 0.03944 -0.39676 L 0.04035 -0.4 L 0.04113 -0.4 L 0.04205 -0.40139 L 0.04283 -0.40301 L 0.04374 -0.40301 L 0.04452 -0.4044 L 0.04543 -0.40602 L 0.04634 -0.40602 L 0.04712 -0.40764 L 0.04803 -0.40903 L 0.04973 -0.41065 L 0.05064 -0.41065 L 0.05142 -0.41204 L 0.05233 -0.41366 L 0.05311 -0.41366 L 0.05741 -0.41667 L 0.05832 -0.41829 L 0.06001 -0.41967 L 0.06092 -0.4213 L 0.0617 -0.4213 L 0.06352 -0.42292 L 0.0643 -0.42292 L 0.06522 -0.4243 L 0.066 -0.42592 L 0.0686 -0.42731 L 0.07212 -0.42731 L 0.0729 -0.42893 L 0.07381 -0.42893 L 0.0755 -0.43032 L 0.08149 -0.43032 L 0.0824 -0.43194 L 0.11664 -0.43194 L 0.11755 -0.43032 L 0.11846 -0.42893 L 0.12015 -0.42893 L 0.12275 -0.42592 L 0.12445 -0.42592 L 0.12523 -0.4243 L 0.12614 -0.4243 L 0.12705 -0.42292 L 0.12783 -0.42292 L 0.12952 -0.4213 L 0.13043 -0.41967 L 0.13134 -0.41967 L 0.13213 -0.41829 L 0.13304 -0.41667 L 0.13473 -0.41667 L 0.13564 -0.41528 L 0.13733 -0.41366 L 0.13811 -0.41204 L 0.13903 -0.41204 L 0.13994 -0.41065 L 0.14163 -0.40903 L 0.14241 -0.40764 L 0.14423 -0.40764 L 0.14501 -0.40602 L 0.14592 -0.4044 L 0.14671 -0.4044 L 0.14762 -0.40301 L 0.1484 -0.40301 L 0.14931 -0.40139 L 0.15022 -0.4 L 0.151 -0.39838 L 0.15269 -0.39676 L 0.1536 -0.39676 L 0.15452 -0.39537 L 0.1553 -0.39537 L 0.15621 -0.39375 L 0.1579 -0.39236 L 0.15881 -0.39074 L 0.15881 -0.38912 L 0.1605 -0.38773 L 0.1605 -0.38611 L 0.1622 -0.38472 L 0.16311 -0.3831 L 0.16389 -0.38148 L 0.1648 -0.38009 L 0.16649 -0.37847 L 0.1674 -0.37708 L 0.16818 -0.37407 L 0.1691 -0.37245 L 0.16988 -0.37083 L 0.17079 -0.36944 L 0.17248 -0.36643 L 0.17339 -0.36481 L 0.17508 -0.3618 L 0.17599 -0.36018 L 0.17599 -0.3588 L 0.17769 -0.35555 L 0.17847 -0.35255 L 0.18029 -0.35116 L 0.18029 -0.34954 L 0.18107 -0.34792 L 0.18276 -0.34491 L 0.18276 -0.3419 L 0.18459 -0.33889 L 0.18537 -0.33727 L 0.18537 -0.33426 L 0.18706 -0.33264 L 0.18706 -0.32963 L 0.18797 -0.32824 L 0.18875 -0.32662 L 0.18966 -0.32361 L 0.19057 -0.3206 L 0.19057 -0.31759 L 0.19136 -0.31597 L 0.19227 -0.31435 L 0.19227 -0.31134 L 0.19305 -0.30833 L 0.19305 -0.30671 L 0.19396 -0.30532 L 0.19565 -0.30231 L 0.19565 -0.29907 L 0.19656 -0.29768 L 0.19656 -0.29305 L 0.19734 -0.29005 L 0.19825 -0.28704 L 0.19917 -0.28403 L 0.19995 -0.28241 L 0.19995 -0.27639 L 0.20086 -0.27477 L 0.20164 -0.27315 L 0.20164 -0.26713 L 0.20255 -0.26551 L 0.20255 -0.2625 L 0.20346 -0.26111 L 0.20424 -0.25486 L 0.20515 -0.24421 L 0.20515 -0.2412 L 0.20593 -0.23819 L 0.20593 -0.22893 L 0.20685 -0.22755 L 0.20685 -0.22292 L 0.20776 -0.2213 L 0.20776 -0.21667 L 0.20854 -0.21528 L 0.20854 -0.20903 L 0.20945 -0.20764 L 0.20945 -0.19838 L 0.21023 -0.19699 L 0.21114 -0.18634 L 0.21114 -0.1831 L 0.21205 -0.18171 L 0.21205 -0.17245 L 0.21283 -0.17106 L 0.21375 -0.16782 L 0.21375 -0.15255 L 0.21453 -0.14954 L 0.21453 -0.02893 " pathEditMode="relative" rAng="0" ptsTypes="FFFFFFFFFFFFFFFFFFFFFFFFFFFFFFFFFFFFFFFFFFFFFFFFFFFFFFFFFFFFFFFFFFFFFFFFFFFFFFFFFFFFFFFFFFFFFFFFFFFFFFFFFFFFFFFFFFFFFFFFFFFFFFFFFFFFFFFFFFFFFFFFFFFFFFFFFFFFFFFFFFFFFFFFFFFFFFFFFFFFFFFFFFFFFFFFFFFFFFFFFFFFFFFFFFFFFFFFFFFFFFFFFFFFFFFFFFFFFFFFFF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6" y="-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54 -0.03510 L 0.23325 -0.04274 L 0.23411 -0.04426 L 0.23497 -0.04579 L 0.23497 -0.04884 L 0.23583 -0.05037 L 0.23669 -0.05342 L 0.23669 -0.05647 L 0.23754 -0.05800 L 0.23840 -0.05952 L 0.23840 -0.06105 L 0.23926 -0.06563 L 0.24012 -0.06868 L 0.24098 -0.07021 L 0.24184 -0.07479 L 0.24184 -0.07631 L 0.24270 -0.07784 L 0.24441 -0.08242 L 0.24441 -0.08394 L 0.24527 -0.08852 L 0.24613 -0.09005 L 0.24699 -0.09463 L 0.24785 -0.09768 L 0.24871 -0.09921 L 0.24956 -0.10226 L 0.25042 -0.10684 L 0.25128 -0.10989 L 0.25128 -0.11142 L 0.25300 -0.11600 L 0.25386 -0.12057 L 0.25386 -0.12210 L 0.25471 -0.12515 L 0.25557 -0.12668 L 0.25557 -0.13126 L 0.25643 -0.13278 L 0.25729 -0.13584 L 0.25901 -0.14347 L 0.25901 -0.14805 L 0.25987 -0.14957 L 0.25987 -0.15110 L 0.26072 -0.15415 L 0.26158 -0.15720 L 0.26158 -0.16026 L 0.26244 -0.16331 L 0.26330 -0.16636 L 0.26330 -0.17552 L 0.26416 -0.17857 L 0.26502 -0.18162 L 0.26502 -0.18315 L 0.26588 -0.18773 L 0.26588 -0.19383 L 0.26673 -0.19536 L 0.26673 -0.20147 L 0.26759 -0.20452 L 0.26759 -0.21368 L 0.26845 -0.21673 L 0.26931 -0.22283 L 0.26931 -0.27320 L 0.26845 -0.27473 L 0.26845 -0.28541 L 0.26759 -0.28694 L 0.26759 -0.29304 L 0.26673 -0.29457 L 0.26673 -0.30220 L 0.26588 -0.30372 L 0.26588 -0.30678 L 0.26502 -0.30830 L 0.26502 -0.31288 L 0.26416 -0.31441 L 0.26416 -0.31746 L 0.26330 -0.31899 L 0.26330 -0.32204 L 0.26244 -0.32662 L 0.26158 -0.32814 L 0.26072 -0.33272 L 0.25987 -0.33730 L 0.25987 -0.34035 L 0.25901 -0.34188 L 0.25815 -0.34341 L 0.25729 -0.34646 L 0.25729 -0.34951 L 0.25643 -0.35104 L 0.25643 -0.35256 L 0.25557 -0.35409 L 0.25471 -0.35562 L 0.25386 -0.36020 L 0.25300 -0.36172 L 0.25214 -0.36477 L 0.25128 -0.36630 L 0.25042 -0.37088 L 0.24956 -0.37241 L 0.24871 -0.37393 L 0.24785 -0.37698 L 0.24785 -0.37851 L 0.24699 -0.38004 L 0.24613 -0.38156 L 0.24527 -0.38309 L 0.24441 -0.38462 L 0.24355 -0.38614 L 0.24270 -0.38767 L 0.24184 -0.38919 L 0.24098 -0.39072 L 0.24012 -0.39072 L 0.23926 -0.39225 L 0.23926 -0.39377 L 0.23840 -0.39530 L 0.23754 -0.39683 L 0.23669 -0.39835 L 0.23583 -0.39988 L 0.23497 -0.40140 L 0.23411 -0.40293 L 0.23325 -0.40446 L 0.23239 -0.40598 L 0.23154 -0.40751 L 0.23068 -0.40904 L 0.22982 -0.41056 L 0.22896 -0.41209 L 0.22810 -0.41361 L 0.22638 -0.41514 L 0.22553 -0.41667 L 0.22467 -0.41819 L 0.22381 -0.41819 L 0.22295 -0.41972 L 0.22209 -0.42125 L 0.22123 -0.42277 L 0.22037 -0.42277 L 0.21952 -0.42430 L 0.21866 -0.42582 L 0.21780 -0.42735 L 0.21694 -0.42888 " pathEditMode="relative" ptsTypes="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6563 L 0.00100 -0.07326 L 0.00014 -0.14652 L 0.00014 -0.15720 L -0.00072 -0.15873 L -0.00157 -0.16484 L -0.00157 -0.16789 L -0.00243 -0.16941 L -0.00243 -0.17094 L -0.00329 -0.17399 L -0.00415 -0.17705 L -0.00501 -0.18010 L -0.00501 -0.18162 L -0.00587 -0.18315 L -0.00587 -0.18468 L -0.00672 -0.18620 L -0.00672 -0.18926 L -0.00758 -0.19078 L -0.00758 -0.19383 L -0.00844 -0.19689 L -0.00930 -0.19841 L -0.00930 -0.19994 L -0.01016 -0.20147 L -0.01016 -0.20452 L -0.01102 -0.20757 L -0.01188 -0.20910 L -0.01188 -0.21215 L -0.01273 -0.21368 L -0.01359 -0.21673 L -0.01359 -0.21978 L -0.01531 -0.22283 L -0.01531 -0.22741 L -0.01617 -0.22894 L -0.01703 -0.23199 L -0.01703 -0.23352 L -0.01789 -0.23657 L -0.01874 -0.23810 L -0.01874 -0.23962 L -0.02046 -0.24267 L -0.02046 -0.24420 L -0.02132 -0.24725 L -0.02218 -0.24878 L -0.02218 -0.25031 L -0.02304 -0.25336 L -0.02390 -0.25488 L -0.02475 -0.25794 L -0.02561 -0.26099 L -0.02561 -0.26252 L -0.02647 -0.26557 L -0.02733 -0.26557 L -0.02819 -0.26709 L -0.02905 -0.26862 L -0.02990 -0.27167 L -0.02990 -0.27473 L -0.03162 -0.27778 L -0.03248 -0.27930 L -0.03420 -0.28236 L -0.03420 -0.28388 L -0.03506 -0.28541 L -0.03591 -0.28694 L -0.03677 -0.28999 L -0.03763 -0.29151 L -0.03849 -0.29304 L -0.03935 -0.29609 L -0.03935 -0.29762 L -0.04021 -0.29915 L -0.04192 -0.30067 L -0.04192 -0.30220 L -0.04278 -0.30525 L -0.04364 -0.30678 L -0.04450 -0.30830 L -0.04536 -0.30983 L -0.04622 -0.31288 L -0.04707 -0.31441 L -0.04707 -0.31593 L -0.04879 -0.31746 L -0.04879 -0.31899 L -0.04965 -0.32051 L -0.05051 -0.32204 L -0.05137 -0.32357 L -0.05223 -0.32509 L -0.05308 -0.32662 L -0.05308 -0.32814 L -0.05394 -0.32967 L -0.05480 -0.33272 L -0.05566 -0.33425 L -0.05652 -0.33578 L -0.05652 -0.33730 L -0.05824 -0.33883 L -0.05909 -0.34035 L -0.05995 -0.34188 L -0.06081 -0.34493 L -0.06167 -0.34646 L -0.06253 -0.34799 L -0.06253 -0.34951 L -0.06425 -0.35256 L -0.06596 -0.35562 L -0.06682 -0.35714 L -0.06768 -0.35867 L -0.06854 -0.36020 L -0.06940 -0.36172 L -0.07025 -0.36325 L -0.07111 -0.36477 L -0.07197 -0.36630 L -0.07283 -0.36783 L -0.07369 -0.36935 L -0.07455 -0.37088 L -0.07541 -0.37241 L -0.07626 -0.37393 L -0.07712 -0.37546 L -0.07712 -0.37698 " pathEditMode="relative" ptsTypes="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7 0.02204 L -0.00536 0.02662 L -0.00622 0.02967 L -0.00794 0.03120 L -0.00880 0.03425 L -0.00966 0.03578 L -0.01137 0.03883 L -0.01309 0.04188 L -0.01395 0.04341 L -0.01481 0.04493 L -0.01652 0.04799 L -0.01738 0.04951 L -0.01824 0.05104 L -0.01910 0.05409 L -0.01996 0.05562 L -0.02082 0.05714 L -0.02082 0.05867 L -0.02253 0.06172 L -0.02339 0.06477 L -0.02425 0.06630 L -0.02425 0.06935 L -0.02597 0.07088 L -0.02683 0.07241 L -0.02683 0.07698 L -0.02769 0.07851 L -0.02854 0.08156 L -0.03026 0.08462 L -0.03112 0.08614 L -0.03198 0.09072 L -0.03284 0.09377 L -0.03369 0.09683 L -0.03455 0.09988 L -0.03541 0.10293 L -0.03627 0.10598 L -0.03627 0.11056 L -0.03799 0.11361 L -0.03799 0.11514 L -0.03885 0.11972 L -0.03885 0.12277 L -0.04142 0.13040 L -0.04228 0.13498 L -0.04228 0.13803 L -0.04314 0.14261 L -0.04400 0.14719 L -0.04486 0.15177 L -0.04486 0.15635 L -0.04571 0.16245 L -0.04571 0.18840 L -0.04657 0.19451 L -0.04657 0.31355 L -0.04571 0.31661 L -0.04571 0.31813 L -0.04486 0.31966 L -0.04486 0.32576 L -0.04400 0.32882 L -0.04400 0.33492 L -0.04314 0.33950 L -0.04228 0.34103 L -0.04228 0.34408 L -0.04142 0.34713 L -0.04056 0.35018 L -0.03970 0.35324 L -0.03885 0.35476 L -0.03885 0.35934 L -0.03799 0.36087 L -0.03713 0.36392 L -0.03627 0.36545 L -0.03627 0.37002 L -0.03455 0.37308 L -0.03369 0.37460 L -0.03198 0.38071 L -0.03112 0.38223 L -0.02940 0.38681 L -0.02769 0.39139 L -0.02683 0.39292 L -0.02511 0.39597 L -0.02425 0.39902 L -0.02339 0.40208 L -0.02339 0.40360 L -0.02168 0.40665 L -0.02082 0.40818 L -0.01996 0.40971 L -0.01910 0.41276 L -0.01738 0.41429 L -0.01652 0.41734 L -0.01481 0.41886 L -0.01223 0.42344 L -0.01051 0.42802 L -0.00880 0.42955 L -0.00708 0.43260 L -0.00622 0.43413 L -0.00365 0.43718 L -0.00279 0.43718 L -0.00107 0.44023 L 0.00065 0.44176 L 0.00150 0.44328 L 0.00322 0.44481 L 0.00408 0.44786 L 0.00666 0.44939 L 0.00751 0.44939 L 0.01095 0.45397 L 0.01267 0.45549 L 0.01352 0.45702 L 0.01696 0.46007 L 0.01782 0.46160 L 0.01953 0.46313 L 0.02125 0.46313 L 0.02297 0.46618 L 0.02468 0.46770 L 0.02554 0.46770 L 0.02726 0.47076 L 0.02984 0.47076 L 0.03069 0.47228 L 0.03241 0.47381 L 0.03327 0.47534 L 0.03413 0.47534 L 0.03499 0.47686 L 0.03584 0.47686 L 0.03670 0.47839 L 0.03842 0.47839 L 0.04014 0.47991 L 0.04100 0.48297 L 0.04271 0.48297 L 0.04443 0.48449 L 0.04615 0.48449 L 0.04701 0.48602 L 0.04786 0.48755 L 0.04958 0.48907 L 0.05130 0.48907 L 0.05216 0.49060 L 0.05302 0.49212 L 0.05473 0.49365 L 0.05731 0.49518 L 0.05817 0.49518 " pathEditMode="relative" ptsTypes="">
                                      <p:cBhvr>
                                        <p:cTn id="3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60869" y="4799506"/>
            <a:ext cx="205417" cy="2058494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28499" y="516158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689016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935021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1195535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428499" y="5421198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689016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935021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195535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428499" y="5698915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689016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35021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5535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428499" y="5976632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689016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935021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195535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553" y="109786"/>
            <a:ext cx="6329081" cy="663842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112519" y="4486168"/>
            <a:ext cx="2365549" cy="483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600"/>
              <a:t>captcha.py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260869" y="4799506"/>
            <a:ext cx="205417" cy="2058494"/>
          </a:xfrm>
          <a:prstGeom prst="rect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28499" y="516158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689016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935021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1195535" y="5158699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428499" y="5421198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689016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935021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195535" y="5418310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428499" y="5698915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689016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35021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5535" y="5696027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428499" y="5976632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689016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935021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195535" y="5973744"/>
            <a:ext cx="130669" cy="13066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4255" y="0"/>
            <a:ext cx="5653986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2519" y="4339629"/>
            <a:ext cx="2365549" cy="483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600"/>
              <a:t>captcha.html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</Words>
  <Application>Microsoft Office PowerPoint</Application>
  <PresentationFormat>사용자 지정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PC-10</cp:lastModifiedBy>
  <cp:revision>43</cp:revision>
  <dcterms:created xsi:type="dcterms:W3CDTF">2020-12-07T22:34:31Z</dcterms:created>
  <dcterms:modified xsi:type="dcterms:W3CDTF">2021-05-20T00:31:05Z</dcterms:modified>
  <cp:version/>
</cp:coreProperties>
</file>