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notesMasterIdLst>
    <p:notesMasterId r:id="rId2"/>
  </p:notesMasterIdLst>
  <p:handoutMasterIdLst>
    <p:handoutMasterId r:id="rId3"/>
  </p:handoutMasterIdLst>
  <p:sldIdLst>
    <p:sldId id="256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68" y="277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5.emf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1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87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18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6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58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59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6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2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0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0319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8B921-96E3-44A3-B66D-BAED1C31F905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5905E-1F62-47D9-B45C-665AEFCA6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4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developers.naver.com/main/" TargetMode="External"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vmlDrawing" Target="../drawings/vmlDrawing1.vml"  /><Relationship Id="rId3" Type="http://schemas.openxmlformats.org/officeDocument/2006/relationships/oleObject" Target="../embeddings/oleObject1.bin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올리브 오일, 토마토, 바 질, 식사, 지중해, 건강한, 비타민, 주방, 빨강, 신선한, 기름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77210" y="2881011"/>
            <a:ext cx="3451532" cy="662694"/>
          </a:xfrm>
          <a:prstGeom prst="flowChartProcess">
            <a:avLst/>
          </a:prstGeom>
          <a:noFill/>
        </p:spPr>
      </p:pic>
      <p:sp>
        <p:nvSpPr>
          <p:cNvPr id="6" name="타원 5"/>
          <p:cNvSpPr/>
          <p:nvPr/>
        </p:nvSpPr>
        <p:spPr>
          <a:xfrm>
            <a:off x="7467599" y="1611085"/>
            <a:ext cx="3338286" cy="3338286"/>
          </a:xfrm>
          <a:prstGeom prst="ellipse">
            <a:avLst/>
          </a:prstGeom>
          <a:solidFill>
            <a:srgbClr val="ffdc4b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789885" y="1611085"/>
            <a:ext cx="3338286" cy="3338286"/>
          </a:xfrm>
          <a:prstGeom prst="ellipse">
            <a:avLst/>
          </a:prstGeom>
          <a:solidFill>
            <a:srgbClr val="46d98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6400" y="290286"/>
            <a:ext cx="478971" cy="478971"/>
          </a:xfrm>
          <a:prstGeom prst="rect">
            <a:avLst/>
          </a:prstGeom>
          <a:solidFill>
            <a:srgbClr val="ffd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461981" y="4732098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766039" y="472921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070098" y="472921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388672" y="472921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461981" y="5044158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766039" y="504127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070098" y="504127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388672" y="504127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461981" y="5356218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766039" y="535333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070098" y="535333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0388672" y="535333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9461981" y="5668278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9766039" y="566539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070098" y="566539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0388672" y="5665390"/>
            <a:ext cx="118790" cy="11879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도넛 24"/>
          <p:cNvSpPr/>
          <p:nvPr/>
        </p:nvSpPr>
        <p:spPr>
          <a:xfrm>
            <a:off x="5145313" y="3879908"/>
            <a:ext cx="966983" cy="966983"/>
          </a:xfrm>
          <a:prstGeom prst="donut">
            <a:avLst>
              <a:gd name="adj" fmla="val 14493"/>
            </a:avLst>
          </a:prstGeom>
          <a:solidFill>
            <a:srgbClr val="ffdc4b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98220" y="2520405"/>
            <a:ext cx="7445829" cy="1278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400" b="1">
                <a:latin typeface="나눔스퀘어_ac ExtraBold"/>
                <a:ea typeface="나눔스퀘어_ac ExtraBold"/>
              </a:rPr>
              <a:t>Naver captcha</a:t>
            </a:r>
            <a:endParaRPr lang="en-US" altLang="ko-KR" sz="5400" b="1">
              <a:latin typeface="나눔스퀘어_ac ExtraBold"/>
              <a:ea typeface="나눔스퀘어_ac ExtraBold"/>
            </a:endParaRPr>
          </a:p>
          <a:p>
            <a:pPr lvl="0" algn="ctr">
              <a:defRPr/>
            </a:pPr>
            <a:endParaRPr lang="ko-KR" altLang="en-US" sz="2400" b="1">
              <a:latin typeface="나눔스퀘어_ac ExtraBold"/>
              <a:ea typeface="나눔스퀘어_ac Extra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85371" y="5353330"/>
            <a:ext cx="7445829" cy="388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나눔스퀘어_ac ExtraBold"/>
                <a:ea typeface="나눔스퀘어_ac ExtraBold"/>
              </a:rPr>
              <a:t>2</a:t>
            </a:r>
            <a:r>
              <a:rPr lang="ko-KR" altLang="en-US" sz="2000" b="1">
                <a:latin typeface="나눔스퀘어_ac ExtraBold"/>
                <a:ea typeface="나눔스퀘어_ac ExtraBold"/>
              </a:rPr>
              <a:t>팀</a:t>
            </a:r>
            <a:endParaRPr lang="ko-KR" altLang="en-US" sz="2000" b="1">
              <a:latin typeface="나눔스퀘어_ac ExtraBold"/>
              <a:ea typeface="나눔스퀘어_ac Extra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73104" y="640653"/>
            <a:ext cx="7445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/>
                <a:ea typeface="나눔스퀘어_ac ExtraBold"/>
              </a:rPr>
              <a:t>Presentation sub title(1), Presentation sub title(1)</a:t>
            </a:r>
            <a:endParaRPr lang="en-US" altLang="ko-KR" sz="1200" b="1">
              <a:solidFill>
                <a:schemeClr val="tx1">
                  <a:lumMod val="50000"/>
                  <a:lumOff val="50000"/>
                </a:schemeClr>
              </a:solidFill>
              <a:latin typeface="나눔스퀘어_ac ExtraBold"/>
              <a:ea typeface="나눔스퀘어_ac ExtraBold"/>
            </a:endParaRPr>
          </a:p>
          <a:p>
            <a:pPr lvl="0">
              <a:defRPr/>
            </a:pPr>
            <a:endParaRPr lang="en-US" altLang="ko-KR" sz="1200" b="1">
              <a:solidFill>
                <a:schemeClr val="tx1">
                  <a:lumMod val="50000"/>
                  <a:lumOff val="50000"/>
                </a:schemeClr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1029" name=""/>
          <p:cNvSpPr txBox="1"/>
          <p:nvPr/>
        </p:nvSpPr>
        <p:spPr>
          <a:xfrm>
            <a:off x="773683" y="3429000"/>
            <a:ext cx="4175789" cy="363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캡차 실행 방법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도넛 25"/>
          <p:cNvSpPr/>
          <p:nvPr/>
        </p:nvSpPr>
        <p:spPr>
          <a:xfrm>
            <a:off x="183165" y="160957"/>
            <a:ext cx="966983" cy="966983"/>
          </a:xfrm>
          <a:prstGeom prst="donut">
            <a:avLst>
              <a:gd name="adj" fmla="val 15994"/>
            </a:avLst>
          </a:prstGeom>
          <a:solidFill>
            <a:srgbClr val="46d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0765480" y="457618"/>
            <a:ext cx="600420" cy="60042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"/>
          <p:cNvCxnSpPr/>
          <p:nvPr/>
        </p:nvCxnSpPr>
        <p:spPr>
          <a:xfrm>
            <a:off x="1335509" y="958780"/>
            <a:ext cx="8907447" cy="0"/>
          </a:xfrm>
          <a:prstGeom prst="line">
            <a:avLst/>
          </a:prstGeom>
          <a:ln w="19050">
            <a:solidFill>
              <a:srgbClr val="46d9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"/>
          <p:cNvSpPr txBox="1"/>
          <p:nvPr/>
        </p:nvSpPr>
        <p:spPr>
          <a:xfrm>
            <a:off x="1448329" y="1320517"/>
            <a:ext cx="5194300" cy="6397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>
                <a:hlinkClick r:id="rId2"/>
              </a:rPr>
              <a:t>https://developers.naver.com/main/</a:t>
            </a:r>
            <a:endParaRPr lang="en-US" altLang="en-US"/>
          </a:p>
          <a:p>
            <a:pPr>
              <a:defRPr/>
            </a:pPr>
            <a:endParaRPr lang="en-US" altLang="en-US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1962" y="1718204"/>
            <a:ext cx="11268075" cy="4638675"/>
          </a:xfrm>
          <a:prstGeom prst="rect">
            <a:avLst/>
          </a:prstGeom>
        </p:spPr>
      </p:pic>
      <p:sp>
        <p:nvSpPr>
          <p:cNvPr id="46" name=""/>
          <p:cNvSpPr txBox="1"/>
          <p:nvPr/>
        </p:nvSpPr>
        <p:spPr>
          <a:xfrm>
            <a:off x="1381124" y="453213"/>
            <a:ext cx="6096000" cy="3640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네이버 개발자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key </a:t>
            </a:r>
            <a:r>
              <a:rPr lang="ko-KR" altLang="en-US"/>
              <a:t>발급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도넛 25"/>
          <p:cNvSpPr/>
          <p:nvPr/>
        </p:nvSpPr>
        <p:spPr>
          <a:xfrm>
            <a:off x="183165" y="160957"/>
            <a:ext cx="966983" cy="966983"/>
          </a:xfrm>
          <a:prstGeom prst="donut">
            <a:avLst>
              <a:gd name="adj" fmla="val 15994"/>
            </a:avLst>
          </a:prstGeom>
          <a:solidFill>
            <a:srgbClr val="46d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0765480" y="457618"/>
            <a:ext cx="600420" cy="60042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"/>
          <p:cNvCxnSpPr/>
          <p:nvPr/>
        </p:nvCxnSpPr>
        <p:spPr>
          <a:xfrm>
            <a:off x="1335509" y="958780"/>
            <a:ext cx="8907447" cy="0"/>
          </a:xfrm>
          <a:prstGeom prst="line">
            <a:avLst/>
          </a:prstGeom>
          <a:ln w="19050">
            <a:solidFill>
              <a:srgbClr val="46d9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rcRect b="4240"/>
          <a:stretch>
            <a:fillRect/>
          </a:stretch>
        </p:blipFill>
        <p:spPr>
          <a:xfrm>
            <a:off x="2521687" y="1109599"/>
            <a:ext cx="6866404" cy="5494286"/>
          </a:xfrm>
          <a:prstGeom prst="rect">
            <a:avLst/>
          </a:prstGeom>
        </p:spPr>
      </p:pic>
      <p:sp>
        <p:nvSpPr>
          <p:cNvPr id="45" name=""/>
          <p:cNvSpPr txBox="1"/>
          <p:nvPr/>
        </p:nvSpPr>
        <p:spPr>
          <a:xfrm>
            <a:off x="1381124" y="453213"/>
            <a:ext cx="6096000" cy="364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네이버 개발자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key </a:t>
            </a:r>
            <a:r>
              <a:rPr lang="ko-KR" altLang="en-US"/>
              <a:t>발급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도넛 25"/>
          <p:cNvSpPr/>
          <p:nvPr/>
        </p:nvSpPr>
        <p:spPr>
          <a:xfrm>
            <a:off x="183165" y="160957"/>
            <a:ext cx="966983" cy="966983"/>
          </a:xfrm>
          <a:prstGeom prst="donut">
            <a:avLst>
              <a:gd name="adj" fmla="val 15994"/>
            </a:avLst>
          </a:prstGeom>
          <a:solidFill>
            <a:srgbClr val="46d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0765480" y="457618"/>
            <a:ext cx="600420" cy="60042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"/>
          <p:cNvCxnSpPr/>
          <p:nvPr/>
        </p:nvCxnSpPr>
        <p:spPr>
          <a:xfrm>
            <a:off x="1335509" y="958780"/>
            <a:ext cx="8907447" cy="0"/>
          </a:xfrm>
          <a:prstGeom prst="line">
            <a:avLst/>
          </a:prstGeom>
          <a:ln w="19050">
            <a:solidFill>
              <a:srgbClr val="46d9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3741" y="1466320"/>
            <a:ext cx="8515350" cy="4295775"/>
          </a:xfrm>
          <a:prstGeom prst="rect">
            <a:avLst/>
          </a:prstGeom>
        </p:spPr>
      </p:pic>
      <p:sp>
        <p:nvSpPr>
          <p:cNvPr id="45" name=""/>
          <p:cNvSpPr txBox="1"/>
          <p:nvPr/>
        </p:nvSpPr>
        <p:spPr>
          <a:xfrm>
            <a:off x="1381124" y="453213"/>
            <a:ext cx="6096000" cy="364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네이버 개발자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key </a:t>
            </a:r>
            <a:r>
              <a:rPr lang="ko-KR" altLang="en-US"/>
              <a:t>발급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도넛 25"/>
          <p:cNvSpPr/>
          <p:nvPr/>
        </p:nvSpPr>
        <p:spPr>
          <a:xfrm>
            <a:off x="183165" y="160957"/>
            <a:ext cx="966983" cy="966983"/>
          </a:xfrm>
          <a:prstGeom prst="donut">
            <a:avLst>
              <a:gd name="adj" fmla="val 15994"/>
            </a:avLst>
          </a:prstGeom>
          <a:solidFill>
            <a:srgbClr val="46d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0765480" y="457618"/>
            <a:ext cx="600420" cy="60042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"/>
          <p:cNvCxnSpPr/>
          <p:nvPr/>
        </p:nvCxnSpPr>
        <p:spPr>
          <a:xfrm>
            <a:off x="1335509" y="958780"/>
            <a:ext cx="8907447" cy="0"/>
          </a:xfrm>
          <a:prstGeom prst="line">
            <a:avLst/>
          </a:prstGeom>
          <a:ln w="19050">
            <a:solidFill>
              <a:srgbClr val="46d9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"/>
          <p:cNvGraphicFramePr/>
          <p:nvPr/>
        </p:nvGraphicFramePr>
        <p:xfrm>
          <a:off x="1349374" y="1393471"/>
          <a:ext cx="989188" cy="858308"/>
        </p:xfrm>
        <a:graphic>
          <a:graphicData uri="http://schemas.openxmlformats.org/presentationml/2006/ole">
            <p:oleObj spid="_x0000_s6150" r:id="rId3" imgW="581025" imgH="457200" progId="">
              <p:embed/>
            </p:oleObj>
          </a:graphicData>
        </a:graphic>
      </p:graphicFrame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49764" y="1274409"/>
            <a:ext cx="6286500" cy="1381125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90498" y="3658304"/>
            <a:ext cx="2483102" cy="1734607"/>
          </a:xfrm>
          <a:prstGeom prst="rect">
            <a:avLst/>
          </a:prstGeom>
        </p:spPr>
      </p:pic>
      <p:sp>
        <p:nvSpPr>
          <p:cNvPr id="47" name=""/>
          <p:cNvSpPr txBox="1"/>
          <p:nvPr/>
        </p:nvSpPr>
        <p:spPr>
          <a:xfrm>
            <a:off x="1391044" y="455615"/>
            <a:ext cx="3637803" cy="366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eclipse</a:t>
            </a:r>
            <a:r>
              <a:rPr lang="ko-KR" altLang="en-US"/>
              <a:t>에 </a:t>
            </a:r>
            <a:r>
              <a:rPr lang="en-US" altLang="ko-KR"/>
              <a:t> import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도넛 25"/>
          <p:cNvSpPr/>
          <p:nvPr/>
        </p:nvSpPr>
        <p:spPr>
          <a:xfrm>
            <a:off x="183165" y="160957"/>
            <a:ext cx="966983" cy="966983"/>
          </a:xfrm>
          <a:prstGeom prst="donut">
            <a:avLst>
              <a:gd name="adj" fmla="val 15994"/>
            </a:avLst>
          </a:prstGeom>
          <a:solidFill>
            <a:srgbClr val="46d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0765480" y="457618"/>
            <a:ext cx="600420" cy="60042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"/>
          <p:cNvCxnSpPr/>
          <p:nvPr/>
        </p:nvCxnSpPr>
        <p:spPr>
          <a:xfrm>
            <a:off x="1335509" y="958780"/>
            <a:ext cx="8907447" cy="0"/>
          </a:xfrm>
          <a:prstGeom prst="line">
            <a:avLst/>
          </a:prstGeom>
          <a:ln w="19050">
            <a:solidFill>
              <a:srgbClr val="46d9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9874" y="1261886"/>
            <a:ext cx="8181974" cy="4933950"/>
          </a:xfrm>
          <a:prstGeom prst="rect">
            <a:avLst/>
          </a:prstGeom>
        </p:spPr>
      </p:pic>
      <p:sp>
        <p:nvSpPr>
          <p:cNvPr id="46" name=""/>
          <p:cNvSpPr txBox="1"/>
          <p:nvPr/>
        </p:nvSpPr>
        <p:spPr>
          <a:xfrm>
            <a:off x="1435141" y="411517"/>
            <a:ext cx="3637803" cy="3662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captcha.py </a:t>
            </a:r>
            <a:r>
              <a:rPr lang="ko-KR" altLang="en-US"/>
              <a:t>발급받은 키 입력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도넛 25"/>
          <p:cNvSpPr/>
          <p:nvPr/>
        </p:nvSpPr>
        <p:spPr>
          <a:xfrm>
            <a:off x="183165" y="160957"/>
            <a:ext cx="966983" cy="966983"/>
          </a:xfrm>
          <a:prstGeom prst="donut">
            <a:avLst>
              <a:gd name="adj" fmla="val 15994"/>
            </a:avLst>
          </a:prstGeom>
          <a:solidFill>
            <a:srgbClr val="46d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0765480" y="457618"/>
            <a:ext cx="600420" cy="60042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"/>
          <p:cNvCxnSpPr/>
          <p:nvPr/>
        </p:nvCxnSpPr>
        <p:spPr>
          <a:xfrm>
            <a:off x="1458980" y="967599"/>
            <a:ext cx="8907447" cy="0"/>
          </a:xfrm>
          <a:prstGeom prst="line">
            <a:avLst/>
          </a:prstGeom>
          <a:ln w="19050">
            <a:solidFill>
              <a:srgbClr val="46d9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3269" y="1627540"/>
            <a:ext cx="9086850" cy="3990975"/>
          </a:xfrm>
          <a:prstGeom prst="rect">
            <a:avLst/>
          </a:prstGeom>
        </p:spPr>
      </p:pic>
      <p:sp>
        <p:nvSpPr>
          <p:cNvPr id="46" name=""/>
          <p:cNvSpPr txBox="1"/>
          <p:nvPr/>
        </p:nvSpPr>
        <p:spPr>
          <a:xfrm>
            <a:off x="1408683" y="482072"/>
            <a:ext cx="4175789" cy="363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captcha.py </a:t>
            </a:r>
            <a:r>
              <a:rPr lang="ko-KR" altLang="en-US"/>
              <a:t>발급받은 키 입력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도넛 25"/>
          <p:cNvSpPr/>
          <p:nvPr/>
        </p:nvSpPr>
        <p:spPr>
          <a:xfrm>
            <a:off x="183165" y="160957"/>
            <a:ext cx="966983" cy="966983"/>
          </a:xfrm>
          <a:prstGeom prst="donut">
            <a:avLst>
              <a:gd name="adj" fmla="val 15994"/>
            </a:avLst>
          </a:prstGeom>
          <a:solidFill>
            <a:srgbClr val="46d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0765480" y="457618"/>
            <a:ext cx="600420" cy="60042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"/>
          <p:cNvCxnSpPr/>
          <p:nvPr/>
        </p:nvCxnSpPr>
        <p:spPr>
          <a:xfrm>
            <a:off x="1335509" y="958780"/>
            <a:ext cx="8907447" cy="0"/>
          </a:xfrm>
          <a:prstGeom prst="line">
            <a:avLst/>
          </a:prstGeom>
          <a:ln w="19050">
            <a:solidFill>
              <a:srgbClr val="46d9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4376" y="1302949"/>
            <a:ext cx="10763249" cy="4688116"/>
          </a:xfrm>
          <a:prstGeom prst="rect">
            <a:avLst/>
          </a:prstGeom>
        </p:spPr>
      </p:pic>
      <p:sp>
        <p:nvSpPr>
          <p:cNvPr id="45" name=""/>
          <p:cNvSpPr txBox="1"/>
          <p:nvPr/>
        </p:nvSpPr>
        <p:spPr>
          <a:xfrm>
            <a:off x="1408683" y="482072"/>
            <a:ext cx="4175789" cy="363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실행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-328742" y="-311672"/>
            <a:ext cx="1017397" cy="1017397"/>
          </a:xfrm>
          <a:prstGeom prst="ellipse">
            <a:avLst/>
          </a:prstGeom>
          <a:solidFill>
            <a:srgbClr val="ffd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515600" y="457618"/>
            <a:ext cx="496215" cy="496215"/>
          </a:xfrm>
          <a:prstGeom prst="ellipse">
            <a:avLst/>
          </a:prstGeom>
          <a:solidFill>
            <a:srgbClr val="48d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도넛 25"/>
          <p:cNvSpPr/>
          <p:nvPr/>
        </p:nvSpPr>
        <p:spPr>
          <a:xfrm>
            <a:off x="183165" y="160957"/>
            <a:ext cx="966983" cy="966983"/>
          </a:xfrm>
          <a:prstGeom prst="donut">
            <a:avLst>
              <a:gd name="adj" fmla="val 15994"/>
            </a:avLst>
          </a:prstGeom>
          <a:solidFill>
            <a:srgbClr val="46d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0765480" y="457618"/>
            <a:ext cx="600420" cy="600420"/>
          </a:xfrm>
          <a:prstGeom prst="ellipse">
            <a:avLst/>
          </a:prstGeom>
          <a:solidFill>
            <a:srgbClr val="ffd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3" name=""/>
          <p:cNvCxnSpPr/>
          <p:nvPr/>
        </p:nvCxnSpPr>
        <p:spPr>
          <a:xfrm>
            <a:off x="1335509" y="958780"/>
            <a:ext cx="8907447" cy="0"/>
          </a:xfrm>
          <a:prstGeom prst="line">
            <a:avLst/>
          </a:prstGeom>
          <a:ln w="19050">
            <a:solidFill>
              <a:srgbClr val="46d9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6860" y="2119129"/>
            <a:ext cx="11498280" cy="2619740"/>
          </a:xfrm>
          <a:prstGeom prst="rect">
            <a:avLst/>
          </a:prstGeom>
        </p:spPr>
      </p:pic>
      <p:sp>
        <p:nvSpPr>
          <p:cNvPr id="46" name=""/>
          <p:cNvSpPr txBox="1"/>
          <p:nvPr/>
        </p:nvSpPr>
        <p:spPr>
          <a:xfrm>
            <a:off x="1408683" y="482072"/>
            <a:ext cx="4175789" cy="363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인증 성공</a:t>
            </a:r>
            <a:r>
              <a:rPr lang="en-US" altLang="ko-KR"/>
              <a:t>!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</ep:Words>
  <ep:PresentationFormat>와이드스크린</ep:PresentationFormat>
  <ep:Paragraphs>13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2020-12-07T22:34:31.000</dcterms:created>
  <dc:creator>아람</dc:creator>
  <cp:lastModifiedBy>pc24</cp:lastModifiedBy>
  <dcterms:modified xsi:type="dcterms:W3CDTF">2021-05-20T00:58:55.108</dcterms:modified>
  <cp:revision>42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