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0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3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CCB88-690A-4C80-8B51-A93E7096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Python SMS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AA30A-DF59-4ECC-9A2A-05F7F26BE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229620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err="1"/>
              <a:t>Coolsms</a:t>
            </a:r>
            <a:r>
              <a:rPr lang="ko-KR" altLang="en-US" dirty="0"/>
              <a:t>를 이용한 문자 전송 기능 구현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51DCB-C75F-4DEB-96C5-7A7D7B9A0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62" r="6035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D27373-CBEF-4FBD-BFD7-58AFDD2CFA59}"/>
              </a:ext>
            </a:extLst>
          </p:cNvPr>
          <p:cNvSpPr txBox="1"/>
          <p:nvPr/>
        </p:nvSpPr>
        <p:spPr>
          <a:xfrm>
            <a:off x="2033464" y="1228477"/>
            <a:ext cx="160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096000" y="940522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REST API</a:t>
            </a:r>
            <a:r>
              <a:rPr lang="ko-KR" altLang="en-US" sz="4000" dirty="0"/>
              <a:t>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F7C83-CD7B-41A6-BFF3-E3DDA9E6DA21}"/>
              </a:ext>
            </a:extLst>
          </p:cNvPr>
          <p:cNvSpPr txBox="1"/>
          <p:nvPr/>
        </p:nvSpPr>
        <p:spPr>
          <a:xfrm>
            <a:off x="6096000" y="2068328"/>
            <a:ext cx="449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API</a:t>
            </a:r>
            <a:r>
              <a:rPr lang="ko-KR" altLang="en-US" sz="4000" dirty="0"/>
              <a:t> </a:t>
            </a:r>
            <a:r>
              <a:rPr lang="en-US" altLang="ko-KR" sz="4000" dirty="0"/>
              <a:t>KEY</a:t>
            </a:r>
            <a:r>
              <a:rPr lang="ko-KR" altLang="en-US" sz="4000" dirty="0"/>
              <a:t> 발급과정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45EB2-964B-4B9C-B54C-2C8A08CE2414}"/>
              </a:ext>
            </a:extLst>
          </p:cNvPr>
          <p:cNvSpPr txBox="1"/>
          <p:nvPr/>
        </p:nvSpPr>
        <p:spPr>
          <a:xfrm>
            <a:off x="6096000" y="3212184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Sdk</a:t>
            </a:r>
            <a:r>
              <a:rPr lang="en-US" altLang="ko-KR" sz="4000" dirty="0"/>
              <a:t> </a:t>
            </a:r>
            <a:r>
              <a:rPr lang="ko-KR" altLang="en-US" sz="400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5AB69-4CB6-4FCC-B5C0-2CC2DE56A9FC}"/>
              </a:ext>
            </a:extLst>
          </p:cNvPr>
          <p:cNvSpPr txBox="1"/>
          <p:nvPr/>
        </p:nvSpPr>
        <p:spPr>
          <a:xfrm>
            <a:off x="6096000" y="4356040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코드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239237-AA4D-437E-A432-91406CBA2856}"/>
              </a:ext>
            </a:extLst>
          </p:cNvPr>
          <p:cNvSpPr txBox="1"/>
          <p:nvPr/>
        </p:nvSpPr>
        <p:spPr>
          <a:xfrm>
            <a:off x="6096000" y="5499896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시연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2D3C3-BA63-48EA-9C07-09824C96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5" y="3055578"/>
            <a:ext cx="3810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4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321754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REST API</a:t>
            </a:r>
            <a:r>
              <a:rPr lang="ko-KR" altLang="en-US" sz="4000" dirty="0"/>
              <a:t>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2BC7B-DA7F-4B8E-9B70-EAAA8204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214755"/>
            <a:ext cx="9582150" cy="2718435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 rot="0">
            <a:off x="397510" y="3930015"/>
            <a:ext cx="11788775" cy="25838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/>
              <a:t>● </a:t>
            </a:r>
            <a:r>
              <a:rPr lang="en-US" altLang="ko-KR" b="1"/>
              <a:t>API(Application Programming Interface)</a:t>
            </a:r>
            <a:r>
              <a:rPr lang="ko-KR" altLang="en-US" b="1"/>
              <a:t>란 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데이터와 기능의 집합을 제공하여 컴퓨터 프로그램간 상호작용을 촉진하며</a:t>
            </a:r>
            <a:r>
              <a:rPr lang="en-US" altLang="ko-KR"/>
              <a:t>, </a:t>
            </a:r>
            <a:r>
              <a:rPr lang="ko-KR" altLang="en-US"/>
              <a:t>서로 정보를 교환가능 하도록 하는 것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 b="1"/>
              <a:t>● </a:t>
            </a:r>
            <a:r>
              <a:rPr lang="en-US" altLang="ko-KR" b="1"/>
              <a:t>REST API</a:t>
            </a:r>
            <a:r>
              <a:rPr lang="ko-KR" altLang="en-US" b="1"/>
              <a:t>의 정의</a:t>
            </a:r>
            <a:endParaRPr lang="ko-KR" altLang="en-US" b="1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REST </a:t>
            </a:r>
            <a:r>
              <a:rPr lang="ko-KR" altLang="en-US"/>
              <a:t>기반으로 서비스 </a:t>
            </a:r>
            <a:r>
              <a:rPr lang="en-US" altLang="ko-KR"/>
              <a:t>API</a:t>
            </a:r>
            <a:r>
              <a:rPr lang="ko-KR" altLang="en-US"/>
              <a:t>를 구현한 것 최근 </a:t>
            </a:r>
            <a:r>
              <a:rPr lang="en-US" altLang="ko-KR"/>
              <a:t>OpenAPI(</a:t>
            </a:r>
            <a:r>
              <a:rPr lang="ko-KR" altLang="en-US"/>
              <a:t>누구나 사용할 수 있도록 공개된 </a:t>
            </a:r>
            <a:r>
              <a:rPr lang="en-US" altLang="ko-KR"/>
              <a:t>API: </a:t>
            </a:r>
            <a:r>
              <a:rPr lang="ko-KR" altLang="en-US"/>
              <a:t>구글 </a:t>
            </a:r>
            <a:r>
              <a:rPr lang="ko-KR" altLang="en-US"/>
              <a:t>맵</a:t>
            </a:r>
            <a:r>
              <a:rPr lang="ko-KR" altLang="en-US"/>
              <a:t> 등</a:t>
            </a:r>
            <a:r>
              <a:rPr lang="en-US" altLang="ko-KR"/>
              <a:t>),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마이크로 서비스</a:t>
            </a:r>
            <a:r>
              <a:rPr lang="en-US" altLang="ko-KR"/>
              <a:t>(</a:t>
            </a:r>
            <a:r>
              <a:rPr lang="ko-KR" altLang="en-US"/>
              <a:t>하나의 큰 애플리케이션을 여러 개의 작은 애플리케이션으로 쪼개어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변경과 조합이 가능하도록</a:t>
            </a:r>
            <a:r>
              <a:rPr lang="ko-KR" altLang="en-US"/>
              <a:t> </a:t>
            </a:r>
            <a:r>
              <a:rPr lang="ko-KR" altLang="en-US"/>
              <a:t>만든 아키텍처</a:t>
            </a:r>
            <a:r>
              <a:rPr lang="en-US" altLang="ko-KR"/>
              <a:t>) </a:t>
            </a:r>
            <a:r>
              <a:rPr lang="ko-KR" altLang="en-US"/>
              <a:t>등을 제공하는 업체 대부분은 </a:t>
            </a:r>
            <a:r>
              <a:rPr lang="en-US" altLang="ko-KR"/>
              <a:t>REST API</a:t>
            </a:r>
            <a:r>
              <a:rPr lang="ko-KR" altLang="en-US"/>
              <a:t>를 제공한다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2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454" y="506889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API</a:t>
            </a:r>
            <a:r>
              <a:rPr lang="ko-KR" altLang="en-US" sz="4000" dirty="0"/>
              <a:t> </a:t>
            </a:r>
            <a:r>
              <a:rPr lang="en-US" altLang="ko-KR" sz="4000" dirty="0"/>
              <a:t>KEY</a:t>
            </a:r>
            <a:r>
              <a:rPr lang="ko-KR" altLang="en-US" sz="4000" dirty="0"/>
              <a:t> 발급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11B80-1466-4291-A911-033EE14AC48E}"/>
              </a:ext>
            </a:extLst>
          </p:cNvPr>
          <p:cNvSpPr txBox="1"/>
          <p:nvPr/>
        </p:nvSpPr>
        <p:spPr>
          <a:xfrm>
            <a:off x="885824" y="1843385"/>
            <a:ext cx="7439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coolsms</a:t>
            </a:r>
            <a:r>
              <a:rPr lang="ko-KR" altLang="en-US" dirty="0"/>
              <a:t> 계정 생성 :</a:t>
            </a:r>
          </a:p>
          <a:p>
            <a:r>
              <a:rPr lang="ko-KR" altLang="en-US" dirty="0"/>
              <a:t>	개인정보 입력 및 메시지 발신에 쓰일 사용자 소유 휴대폰 번호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02879-D304-43A9-9B5B-83093BB67DD1}"/>
              </a:ext>
            </a:extLst>
          </p:cNvPr>
          <p:cNvSpPr txBox="1"/>
          <p:nvPr/>
        </p:nvSpPr>
        <p:spPr>
          <a:xfrm>
            <a:off x="885824" y="2782669"/>
            <a:ext cx="898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2. API </a:t>
            </a:r>
            <a:r>
              <a:rPr lang="ko-KR" altLang="en-US" dirty="0" err="1"/>
              <a:t>Key</a:t>
            </a:r>
            <a:r>
              <a:rPr lang="ko-KR" altLang="en-US" dirty="0"/>
              <a:t> 생성 :</a:t>
            </a:r>
          </a:p>
          <a:p>
            <a:r>
              <a:rPr lang="ko-KR" altLang="en-US" dirty="0"/>
              <a:t>	API </a:t>
            </a:r>
            <a:r>
              <a:rPr lang="ko-KR" altLang="en-US" dirty="0" err="1"/>
              <a:t>Key</a:t>
            </a:r>
            <a:r>
              <a:rPr lang="ko-KR" altLang="en-US" dirty="0"/>
              <a:t>, API </a:t>
            </a:r>
            <a:r>
              <a:rPr lang="ko-KR" altLang="en-US" dirty="0" err="1"/>
              <a:t>Secret</a:t>
            </a:r>
            <a:r>
              <a:rPr lang="ko-KR" altLang="en-US" dirty="0"/>
              <a:t> </a:t>
            </a:r>
            <a:r>
              <a:rPr lang="ko-KR" altLang="en-US" dirty="0" err="1"/>
              <a:t>를발급</a:t>
            </a:r>
            <a:r>
              <a:rPr lang="ko-KR" altLang="en-US" dirty="0"/>
              <a:t> 받는다. API </a:t>
            </a:r>
            <a:r>
              <a:rPr lang="ko-KR" altLang="en-US" dirty="0" err="1"/>
              <a:t>Secret은</a:t>
            </a:r>
            <a:r>
              <a:rPr lang="ko-KR" altLang="en-US" dirty="0"/>
              <a:t> 유출되지 않도록 주의해야 한다.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622A4-4BF7-4824-9D7A-353E17FA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043362"/>
            <a:ext cx="2057400" cy="2028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89A2F2-0F02-4D81-8D97-B6380CB0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4419599"/>
            <a:ext cx="6124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454" y="506889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Sdk</a:t>
            </a:r>
            <a:r>
              <a:rPr lang="en-US" altLang="ko-KR" sz="4000" dirty="0"/>
              <a:t> </a:t>
            </a:r>
            <a:r>
              <a:rPr lang="ko-KR" altLang="en-US" sz="4000" dirty="0"/>
              <a:t>다운로드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11B80-1466-4291-A911-033EE14AC48E}"/>
              </a:ext>
            </a:extLst>
          </p:cNvPr>
          <p:cNvSpPr txBox="1"/>
          <p:nvPr/>
        </p:nvSpPr>
        <p:spPr>
          <a:xfrm>
            <a:off x="885824" y="1843385"/>
            <a:ext cx="743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CMD </a:t>
            </a:r>
            <a:r>
              <a:rPr lang="ko-KR" altLang="en-US" dirty="0"/>
              <a:t>혹은 </a:t>
            </a:r>
            <a:r>
              <a:rPr lang="en-US" altLang="ko-KR" dirty="0"/>
              <a:t>Anaconda Prompt</a:t>
            </a:r>
            <a:r>
              <a:rPr lang="ko-KR" altLang="en-US" dirty="0"/>
              <a:t>에 </a:t>
            </a:r>
            <a:r>
              <a:rPr lang="en-US" altLang="ko-KR" dirty="0"/>
              <a:t>“pip install </a:t>
            </a:r>
            <a:r>
              <a:rPr lang="en-US" altLang="ko-KR" dirty="0" err="1"/>
              <a:t>coolsms_python_sdk</a:t>
            </a:r>
            <a:r>
              <a:rPr lang="en-US" altLang="ko-KR" dirty="0"/>
              <a:t>”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DDEB7A-7631-49F7-A8A6-C707B3EC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2705100"/>
            <a:ext cx="914527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454" y="506889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코드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11B80-1466-4291-A911-033EE14AC48E}"/>
              </a:ext>
            </a:extLst>
          </p:cNvPr>
          <p:cNvSpPr txBox="1"/>
          <p:nvPr/>
        </p:nvSpPr>
        <p:spPr>
          <a:xfrm>
            <a:off x="7085563" y="1017795"/>
            <a:ext cx="431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coolsms_sdk</a:t>
            </a:r>
            <a:r>
              <a:rPr lang="ko-KR" altLang="en-US" dirty="0"/>
              <a:t>에서 제공하는 </a:t>
            </a:r>
            <a:endParaRPr lang="en-US" altLang="ko-KR" dirty="0"/>
          </a:p>
          <a:p>
            <a:r>
              <a:rPr lang="en-US" altLang="ko-KR" dirty="0"/>
              <a:t>      Message, </a:t>
            </a:r>
            <a:r>
              <a:rPr lang="en-US" altLang="ko-KR" dirty="0" err="1"/>
              <a:t>CoolsmsException</a:t>
            </a:r>
            <a:r>
              <a:rPr lang="en-US" altLang="ko-KR" dirty="0"/>
              <a:t> import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F7402AE-9F69-426E-854C-1064217A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1" y="1531461"/>
            <a:ext cx="5146980" cy="481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5BDCA-C8E3-4C63-912E-5F384D9A0C52}"/>
              </a:ext>
            </a:extLst>
          </p:cNvPr>
          <p:cNvSpPr txBox="1"/>
          <p:nvPr/>
        </p:nvSpPr>
        <p:spPr>
          <a:xfrm>
            <a:off x="7085563" y="1865520"/>
            <a:ext cx="431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  </a:t>
            </a:r>
            <a:r>
              <a:rPr lang="en-US" altLang="ko-KR" dirty="0" err="1"/>
              <a:t>Api_key</a:t>
            </a:r>
            <a:r>
              <a:rPr lang="en-US" altLang="ko-KR" dirty="0"/>
              <a:t>, </a:t>
            </a:r>
            <a:r>
              <a:rPr lang="en-US" altLang="ko-KR" dirty="0" err="1"/>
              <a:t>Api_secret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2A0F-258B-4BB6-AC57-D2571A2CC010}"/>
              </a:ext>
            </a:extLst>
          </p:cNvPr>
          <p:cNvSpPr txBox="1"/>
          <p:nvPr/>
        </p:nvSpPr>
        <p:spPr>
          <a:xfrm>
            <a:off x="7085563" y="2513220"/>
            <a:ext cx="4314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/>
              <a:t>보내는 파라미터들을 </a:t>
            </a:r>
            <a:r>
              <a:rPr lang="en-US" altLang="ko-KR" dirty="0" err="1"/>
              <a:t>dict</a:t>
            </a:r>
            <a:r>
              <a:rPr lang="ko-KR" altLang="en-US" dirty="0"/>
              <a:t>에 담는다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담는 파라미터로는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/>
              <a:t>메시지 타입</a:t>
            </a:r>
            <a:r>
              <a:rPr lang="en-US" altLang="ko-KR" b="1" dirty="0"/>
              <a:t>, </a:t>
            </a:r>
            <a:r>
              <a:rPr lang="ko-KR" altLang="en-US" b="1" dirty="0"/>
              <a:t>수신자 번호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발신자 번호</a:t>
            </a:r>
            <a:r>
              <a:rPr lang="en-US" altLang="ko-KR" b="1" dirty="0"/>
              <a:t>, </a:t>
            </a:r>
            <a:r>
              <a:rPr lang="ko-KR" altLang="en-US" b="1" dirty="0"/>
              <a:t>보낼 텍스트</a:t>
            </a:r>
            <a:endParaRPr lang="en-US" altLang="ko-KR" b="1" dirty="0"/>
          </a:p>
          <a:p>
            <a:r>
              <a:rPr lang="en-US" altLang="ko-KR" dirty="0"/>
              <a:t>      			</a:t>
            </a:r>
            <a:r>
              <a:rPr lang="ko-KR" altLang="en-US" dirty="0"/>
              <a:t>를 입력함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(</a:t>
            </a:r>
            <a:r>
              <a:rPr lang="ko-KR" altLang="en-US" dirty="0"/>
              <a:t>이때 발신자 번호는 </a:t>
            </a:r>
            <a:r>
              <a:rPr lang="en-US" altLang="ko-KR" dirty="0" err="1"/>
              <a:t>api_key</a:t>
            </a:r>
            <a:r>
              <a:rPr lang="en-US" altLang="ko-KR" dirty="0"/>
              <a:t> </a:t>
            </a:r>
            <a:r>
              <a:rPr lang="ko-KR" altLang="en-US" dirty="0"/>
              <a:t>에 할당된 </a:t>
            </a:r>
            <a:r>
              <a:rPr lang="en-US" altLang="ko-KR" dirty="0"/>
              <a:t>	</a:t>
            </a:r>
            <a:r>
              <a:rPr lang="ko-KR" altLang="en-US" dirty="0"/>
              <a:t>소유자의 번호로 </a:t>
            </a:r>
            <a:r>
              <a:rPr lang="ko-KR" altLang="en-US" dirty="0" err="1"/>
              <a:t>해야한다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E871F-D5D7-4E3A-84FA-45B6E0E802D8}"/>
              </a:ext>
            </a:extLst>
          </p:cNvPr>
          <p:cNvSpPr txBox="1"/>
          <p:nvPr/>
        </p:nvSpPr>
        <p:spPr>
          <a:xfrm>
            <a:off x="7085563" y="5018295"/>
            <a:ext cx="431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dirty="0" err="1"/>
              <a:t>Api_key</a:t>
            </a:r>
            <a:r>
              <a:rPr lang="en-US" altLang="ko-KR" dirty="0"/>
              <a:t>, </a:t>
            </a:r>
            <a:r>
              <a:rPr lang="en-US" altLang="ko-KR" dirty="0" err="1"/>
              <a:t>Api_secret</a:t>
            </a:r>
            <a:r>
              <a:rPr lang="ko-KR" altLang="en-US" dirty="0"/>
              <a:t>를 </a:t>
            </a:r>
            <a:r>
              <a:rPr lang="en-US" altLang="ko-KR" dirty="0"/>
              <a:t>message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담아 전송한다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91BA4-BA1F-4E29-BA58-C014D9528AFA}"/>
              </a:ext>
            </a:extLst>
          </p:cNvPr>
          <p:cNvSpPr txBox="1"/>
          <p:nvPr/>
        </p:nvSpPr>
        <p:spPr>
          <a:xfrm>
            <a:off x="7085563" y="5861377"/>
            <a:ext cx="431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  </a:t>
            </a:r>
            <a:r>
              <a:rPr lang="ko-KR" altLang="en-US" dirty="0"/>
              <a:t>성공 여부에 따라서 콘솔이 출력된다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7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454" y="506889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7380343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40</Paragraphs>
  <Words>272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PC-21</dc:creator>
  <cp:lastModifiedBy>kdhz2012</cp:lastModifiedBy>
  <dc:title>Python SMS</dc:title>
  <cp:version>9.102.66.42778</cp:version>
  <dcterms:modified xsi:type="dcterms:W3CDTF">2021-05-14T10:48:58Z</dcterms:modified>
</cp:coreProperties>
</file>