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0D2F6-9EC9-45BD-810C-EF67B8019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54FC3-DE77-4735-90DE-DE0A19E80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445CC-1C30-47F7-8C63-1743A74C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70EBB-9E1A-46BC-8A5C-B32D9889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13081-4CCF-4A17-803F-8A278CD1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7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19630-FDAF-44CE-B707-DDCBFFA0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98180-E951-495B-BC39-3D1FD0C7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13383-15B9-4F48-8E97-A3F62A1E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6E5AE-D002-4AC1-9A33-2A294ECC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AEB88-942F-48B3-A8CC-AC00A973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21D2D-60B9-4239-A05C-B366EDCB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55553-87E6-42A6-A536-D9D1FDE5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BFFC7-8C7D-46E9-9970-7BEA6A1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27B5A-8E04-4384-BAA2-16ACA533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F559B-F45C-433A-AE2E-25550882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5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03605-9FA1-4304-A9FB-FF495669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6526"/>
            <a:ext cx="6261847" cy="912346"/>
          </a:xfrm>
        </p:spPr>
        <p:txBody>
          <a:bodyPr>
            <a:normAutofit/>
          </a:bodyPr>
          <a:lstStyle>
            <a:lvl1pPr>
              <a:defRPr sz="3600" b="1" i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D86AA-31EE-43CE-AB8D-0A92559E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3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29854-E9F1-4ACA-BE94-BD627F6D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591B1-3C8B-4938-B71F-935CEBD7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BFD4E-4CE3-41A7-A23C-2AD69DDB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2F320-F4F5-4E0A-9FCC-F981E7BD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0C959-BAFB-4C05-85F7-5F33FF14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2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C2041-D3CC-4BB3-ADAA-6F412021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D25D-9DED-417D-AA46-9334B42F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A7B9F4-D572-40F2-83FD-B81EF77D1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DD9F5-1086-408F-A5CD-5EF85D0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B2AE9-72E8-4D9D-A61C-D28788BE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38445-4510-4FFA-872D-FA01FED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9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4E75F-0ECC-48DD-81C6-B3DD4249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BA296-3EA0-4BAF-A24F-F0884835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0092D-B7D5-440A-82AA-67A5EE96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EDC28D-2F1A-4E9C-918F-38B28E4D5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C6519-6C6C-4BAE-A280-1B25B9B65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090AD6-DAB7-4666-AAA0-73B18D12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3364F3-A3D4-4727-B6F1-7EFDA23E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BA423-742F-4DC3-B57E-BCDFC8A0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F637-320F-40A9-9AE2-8165F8C7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DFE38-9453-42CE-80E2-E51BFB2D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82E2A4-A253-4A64-860E-55C02F61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A99BC-D30C-4422-B2EE-F5220B87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2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3B4EF-37A8-4AA1-834F-342C69E5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49AE3F-4105-44EF-816B-6B3D0C7E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67F7C-A308-4A39-8D52-AD9262A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5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0E40B-8BD5-43F1-9684-3DF0F2E8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2CCC7-5764-42B5-AD03-A2799F66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1326B-1473-46F4-B532-F66B293A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10346-1BC6-42C4-B525-51F81897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A397A-2F44-416F-8558-8011AEC0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02758-0565-4197-B697-4FF76922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E536-5098-4923-9DAB-4F5DB173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B54CD8-ED4A-4857-B3D9-2B3EDA2B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28FA9-17DC-4612-8363-CC5F979D7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6B8DA-ABF1-42F6-94DE-6F3AED2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F6223-244E-4DA9-822D-DEEF898D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0AFC8-9697-434B-804C-784609B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7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EFE61B-3AA5-4ACF-94CB-1A860E45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2317C-9C54-40FF-A81B-BBB78417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71A8B-98F4-49AB-A05D-857C4956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119B-A0C1-4E98-8D6D-2041DED29FA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3071F-9CF7-46D6-96AA-DFFFD145C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0D253-65F8-42A0-8F41-EF06E9956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CF09-21AB-41C9-81B3-E413F895F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A61B-EC78-462E-90BD-2BE03A02A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03" y="2191590"/>
            <a:ext cx="10656793" cy="1237410"/>
          </a:xfrm>
        </p:spPr>
        <p:txBody>
          <a:bodyPr>
            <a:normAutofit fontScale="90000"/>
          </a:bodyPr>
          <a:lstStyle/>
          <a:p>
            <a:r>
              <a:rPr lang="ko-KR" altLang="en-US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인공지능이 뱀 게임을 배웠답니다</a:t>
            </a:r>
            <a:r>
              <a:rPr lang="en-US" altLang="ko-KR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D7715F-DD60-419B-85EF-64D4F7689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182" y="5350155"/>
            <a:ext cx="690282" cy="405186"/>
          </a:xfrm>
        </p:spPr>
        <p:txBody>
          <a:bodyPr>
            <a:normAutofit/>
          </a:bodyPr>
          <a:lstStyle/>
          <a:p>
            <a:r>
              <a:rPr lang="en-US" altLang="ko-KR" sz="18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2083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81E1-CC9C-4B42-AE6F-BB283278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6526"/>
            <a:ext cx="7593106" cy="91234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 _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기계학습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E0D04-CFCB-4C7C-ABBF-1857E519A683}"/>
              </a:ext>
            </a:extLst>
          </p:cNvPr>
          <p:cNvSpPr txBox="1"/>
          <p:nvPr/>
        </p:nvSpPr>
        <p:spPr>
          <a:xfrm>
            <a:off x="4294094" y="3590043"/>
            <a:ext cx="3603811" cy="76944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8973F-EFB5-4AE5-A0C5-DF0466E2E879}"/>
              </a:ext>
            </a:extLst>
          </p:cNvPr>
          <p:cNvSpPr txBox="1"/>
          <p:nvPr/>
        </p:nvSpPr>
        <p:spPr>
          <a:xfrm>
            <a:off x="775450" y="3564827"/>
            <a:ext cx="2922492" cy="76944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지도 학습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C0EFE-9DD6-43D1-8A60-8769FDA24257}"/>
              </a:ext>
            </a:extLst>
          </p:cNvPr>
          <p:cNvSpPr txBox="1"/>
          <p:nvPr/>
        </p:nvSpPr>
        <p:spPr>
          <a:xfrm>
            <a:off x="8494058" y="3564828"/>
            <a:ext cx="2922492" cy="76944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강화 학습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78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81E1-CC9C-4B42-AE6F-BB283278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136526"/>
            <a:ext cx="9206753" cy="91234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Reinforcement Learning_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E0D04-CFCB-4C7C-ABBF-1857E519A683}"/>
              </a:ext>
            </a:extLst>
          </p:cNvPr>
          <p:cNvSpPr txBox="1"/>
          <p:nvPr/>
        </p:nvSpPr>
        <p:spPr>
          <a:xfrm>
            <a:off x="522194" y="2587519"/>
            <a:ext cx="1114761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행동심리학에서 영감을 받았으며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환경 안에서 정의된 인공지능이 </a:t>
            </a:r>
            <a:endParaRPr lang="en-US" altLang="ko-KR" sz="2400" b="0" i="0" dirty="0">
              <a:solidFill>
                <a:srgbClr val="2021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현재의 상태를 인식하여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가능한 행동들 중 보상을 </a:t>
            </a:r>
            <a:endParaRPr lang="en-US" altLang="ko-KR" sz="2400" b="0" i="0" dirty="0">
              <a:solidFill>
                <a:srgbClr val="2021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최대화하는 행동 혹은 행동 순서를 선택하는 방법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2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81E1-CC9C-4B42-AE6F-BB283278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6526"/>
            <a:ext cx="6772835" cy="912346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유전 알고리즘이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뭐죠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E0D04-CFCB-4C7C-ABBF-1857E519A683}"/>
              </a:ext>
            </a:extLst>
          </p:cNvPr>
          <p:cNvSpPr txBox="1"/>
          <p:nvPr/>
        </p:nvSpPr>
        <p:spPr>
          <a:xfrm>
            <a:off x="2619934" y="1784195"/>
            <a:ext cx="6952129" cy="216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자연세계의 진화과정에 </a:t>
            </a:r>
            <a:endParaRPr lang="en-US" altLang="ko-KR" sz="4800" b="0" i="0" dirty="0">
              <a:solidFill>
                <a:srgbClr val="2021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0" i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기초한 계산 모델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4B06A-D6F7-422A-B9E1-D57F7F795F8F}"/>
              </a:ext>
            </a:extLst>
          </p:cNvPr>
          <p:cNvSpPr txBox="1"/>
          <p:nvPr/>
        </p:nvSpPr>
        <p:spPr>
          <a:xfrm>
            <a:off x="2293844" y="4685047"/>
            <a:ext cx="760431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생물의 진화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모방한 </a:t>
            </a:r>
            <a:r>
              <a:rPr lang="ko-KR" altLang="en-US" sz="2400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진화 연산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대표적인 기법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 진화의 과정에서 많은 부분을 차용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0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81E1-CC9C-4B42-AE6F-BB283278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4" y="136526"/>
            <a:ext cx="7418294" cy="912346"/>
          </a:xfrm>
        </p:spPr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인공지능이 뱀게임을 배웠답니다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9DA251-9DE0-4594-ABA9-AC9437BA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34" y="2167809"/>
            <a:ext cx="5524500" cy="3514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A64313-E588-4E1A-B2D9-EAC93A37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51" y="2167809"/>
            <a:ext cx="5343633" cy="35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81E1-CC9C-4B42-AE6F-BB283278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4" y="136526"/>
            <a:ext cx="7418294" cy="912346"/>
          </a:xfrm>
        </p:spPr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인공지능이 뱀게임을 배웠답니다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A887A8-0D50-450A-B5DA-F75842D8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31" y="1544666"/>
            <a:ext cx="7661338" cy="45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81E1-CC9C-4B42-AE6F-BB283278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4" y="136526"/>
            <a:ext cx="7418294" cy="912346"/>
          </a:xfrm>
        </p:spPr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인공지능이 뱀게임을 배웠답니다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C57D4-BE9C-4AD7-9237-B8707EED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02" y="1627632"/>
            <a:ext cx="7567596" cy="44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81E1-CC9C-4B42-AE6F-BB283278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88" y="2972827"/>
            <a:ext cx="7969624" cy="912346"/>
          </a:xfrm>
        </p:spPr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인공지능이 배운 뱀게임을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봐볼까요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8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89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인공지능이 뱀 게임을 배웠답니다.</vt:lpstr>
      <vt:lpstr>Machine Learning _ 기계학습</vt:lpstr>
      <vt:lpstr>Reinforcement Learning_강화학습</vt:lpstr>
      <vt:lpstr>그래서 유전 알고리즘이 뭐죠?</vt:lpstr>
      <vt:lpstr>인공지능이 뱀게임을 배웠답니다!</vt:lpstr>
      <vt:lpstr>인공지능이 뱀게임을 배웠답니다!</vt:lpstr>
      <vt:lpstr>인공지능이 뱀게임을 배웠답니다!</vt:lpstr>
      <vt:lpstr>인공지능이 배운 뱀게임을 봐볼까요?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인공지능이 뱀 게임을 배웠답니다.</dc:title>
  <dc:creator>박예진</dc:creator>
  <cp:lastModifiedBy>박예진</cp:lastModifiedBy>
  <cp:revision>11</cp:revision>
  <dcterms:created xsi:type="dcterms:W3CDTF">2021-05-26T11:00:45Z</dcterms:created>
  <dcterms:modified xsi:type="dcterms:W3CDTF">2021-05-27T00:26:17Z</dcterms:modified>
</cp:coreProperties>
</file>