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8" r:id="rId3"/>
    <p:sldId id="260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68" y="2778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1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87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18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16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8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59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16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32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60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70319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8B921-96E3-44A3-B66D-BAED1C31F90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04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www.youtube.com/watch?v=DetFRfJ3xI8" TargetMode="External" /><Relationship Id="rId3" Type="http://schemas.openxmlformats.org/officeDocument/2006/relationships/image" Target="../media/image2.png"  /><Relationship Id="rId4" Type="http://schemas.openxmlformats.org/officeDocument/2006/relationships/hyperlink" Target="https://github.com/kairess/clicker-game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www.youtube.com/watch?v=DetFRfJ3xI8" TargetMode="External" /><Relationship Id="rId3" Type="http://schemas.openxmlformats.org/officeDocument/2006/relationships/hyperlink" Target="https://www.youtube.com/watch?v=FewuiyWLxbg" TargetMode="External" /><Relationship Id="rId4" Type="http://schemas.openxmlformats.org/officeDocument/2006/relationships/hyperlink" Target="https://github.com/kairess/iwannabetheboshy-clone" TargetMode="External" /><Relationship Id="rId5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www.youtube.com/watch?v=DetFRfJ3xI8" TargetMode="External" /><Relationship Id="rId3" Type="http://schemas.openxmlformats.org/officeDocument/2006/relationships/hyperlink" Target="https://www.youtube.com/watch?v=2TtLVa-4LzQ" TargetMode="External" /><Relationship Id="rId4" Type="http://schemas.openxmlformats.org/officeDocument/2006/relationships/hyperlink" Target="https://github.com/kairess/animated-wallpaper-sticker/blob/master/Game.py" TargetMode="External" /><Relationship Id="rId5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github.com/kairess/matrix-webcam" TargetMode="External"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7467599" y="1611085"/>
            <a:ext cx="3338286" cy="3338286"/>
          </a:xfrm>
          <a:prstGeom prst="ellipse">
            <a:avLst/>
          </a:prstGeom>
          <a:solidFill>
            <a:srgbClr val="ffdc4b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9789885" y="1611085"/>
            <a:ext cx="3338286" cy="3338286"/>
          </a:xfrm>
          <a:prstGeom prst="ellipse">
            <a:avLst/>
          </a:prstGeom>
          <a:solidFill>
            <a:srgbClr val="46d98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6400" y="290286"/>
            <a:ext cx="478971" cy="478971"/>
          </a:xfrm>
          <a:prstGeom prst="rect">
            <a:avLst/>
          </a:prstGeom>
          <a:solidFill>
            <a:srgbClr val="ffd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9461981" y="4732098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766039" y="472921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070098" y="472921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0388672" y="472921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461981" y="5044158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766039" y="504127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0070098" y="504127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0388672" y="504127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461981" y="5356218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766039" y="535333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0070098" y="535333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388672" y="535333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9461981" y="5668278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9766039" y="566539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0070098" y="566539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0388672" y="566539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도넛 24"/>
          <p:cNvSpPr/>
          <p:nvPr/>
        </p:nvSpPr>
        <p:spPr>
          <a:xfrm>
            <a:off x="5145313" y="3879908"/>
            <a:ext cx="966983" cy="966983"/>
          </a:xfrm>
          <a:prstGeom prst="donut">
            <a:avLst>
              <a:gd name="adj" fmla="val 14493"/>
            </a:avLst>
          </a:prstGeom>
          <a:solidFill>
            <a:srgbClr val="ffdc4b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089383" y="2439531"/>
            <a:ext cx="2521583" cy="1278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b="1">
                <a:latin typeface="나눔스퀘어_ac ExtraBold"/>
                <a:ea typeface="나눔스퀘어_ac ExtraBold"/>
              </a:rPr>
              <a:t>Python </a:t>
            </a:r>
            <a:endParaRPr lang="en-US" altLang="ko-KR" sz="5400" b="1">
              <a:latin typeface="나눔스퀘어_ac ExtraBold"/>
              <a:ea typeface="나눔스퀘어_ac ExtraBold"/>
            </a:endParaRPr>
          </a:p>
          <a:p>
            <a:pPr lvl="0" algn="ctr">
              <a:defRPr/>
            </a:pPr>
            <a:endParaRPr lang="ko-KR" altLang="en-US" sz="2400" b="1">
              <a:latin typeface="나눔스퀘어_ac ExtraBold"/>
              <a:ea typeface="나눔스퀘어_ac ExtraBol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85371" y="5353330"/>
            <a:ext cx="7445829" cy="388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나눔스퀘어_ac ExtraBold"/>
                <a:ea typeface="나눔스퀘어_ac ExtraBold"/>
              </a:rPr>
              <a:t>2</a:t>
            </a:r>
            <a:r>
              <a:rPr lang="ko-KR" altLang="en-US" sz="2000" b="1">
                <a:latin typeface="나눔스퀘어_ac ExtraBold"/>
                <a:ea typeface="나눔스퀘어_ac ExtraBold"/>
              </a:rPr>
              <a:t>팀</a:t>
            </a:r>
            <a:r>
              <a:rPr lang="en-US" altLang="ko-KR" sz="2000" b="1">
                <a:latin typeface="나눔스퀘어_ac ExtraBold"/>
                <a:ea typeface="나눔스퀘어_ac ExtraBold"/>
              </a:rPr>
              <a:t> </a:t>
            </a:r>
            <a:endParaRPr lang="en-US" altLang="ko-KR" sz="2000" b="1">
              <a:latin typeface="나눔스퀘어_ac ExtraBold"/>
              <a:ea typeface="나눔스퀘어_ac ExtraBold"/>
            </a:endParaRPr>
          </a:p>
        </p:txBody>
      </p:sp>
      <p:pic>
        <p:nvPicPr>
          <p:cNvPr id="10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13328" y="2618297"/>
            <a:ext cx="771525" cy="704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624113" y="4325257"/>
            <a:ext cx="3338286" cy="3338286"/>
          </a:xfrm>
          <a:prstGeom prst="ellipse">
            <a:avLst/>
          </a:prstGeom>
          <a:solidFill>
            <a:srgbClr val="ffdc4b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도넛 5"/>
          <p:cNvSpPr/>
          <p:nvPr/>
        </p:nvSpPr>
        <p:spPr>
          <a:xfrm>
            <a:off x="1490452" y="4146565"/>
            <a:ext cx="966983" cy="966983"/>
          </a:xfrm>
          <a:prstGeom prst="donut">
            <a:avLst>
              <a:gd name="adj" fmla="val 25000"/>
            </a:avLst>
          </a:prstGeom>
          <a:solidFill>
            <a:srgbClr val="47d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447618" y="5296829"/>
            <a:ext cx="600420" cy="60042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34152" y="1565166"/>
            <a:ext cx="8246431" cy="4024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latin typeface="나눔스퀘어_ac Bold"/>
                <a:ea typeface="나눔스퀘어_ac Bold"/>
              </a:rPr>
              <a:t>01. </a:t>
            </a:r>
            <a:r>
              <a:rPr lang="ko-KR" altLang="en-US" sz="2800" b="1">
                <a:latin typeface="나눔스퀘어_ac Bold"/>
                <a:ea typeface="나눔스퀘어_ac Bold"/>
              </a:rPr>
              <a:t> 파이썬으로 클리커 게임만들기 튜토리얼</a:t>
            </a:r>
            <a:endParaRPr lang="ko-KR" altLang="en-US" sz="3000" b="1"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sz="1600" b="1"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b="1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en-US" altLang="ko-KR" sz="2800" b="1">
                <a:latin typeface="나눔스퀘어_ac Bold"/>
                <a:ea typeface="나눔스퀘어_ac Bold"/>
              </a:rPr>
              <a:t>02. 파이썬으로 아이워너비더보시 게임 만들기</a:t>
            </a:r>
            <a:endParaRPr lang="en-US" altLang="ko-KR" sz="2800" b="1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en-US" altLang="ko-KR" sz="1400" b="1">
                <a:latin typeface="나눔스퀘어_ac Bold"/>
                <a:ea typeface="나눔스퀘어_ac Bold"/>
              </a:rPr>
              <a:t>             </a:t>
            </a:r>
            <a:endParaRPr lang="en-US" altLang="ko-KR" sz="1400" b="1"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sz="1600" b="1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en-US" altLang="ko-KR" sz="2800" b="1">
                <a:latin typeface="나눔스퀘어_ac Bold"/>
                <a:ea typeface="나눔스퀘어_ac Bold"/>
              </a:rPr>
              <a:t>03. 파이썬으로 바탕화면 게임 만들기</a:t>
            </a:r>
            <a:endParaRPr lang="en-US" altLang="ko-KR" sz="2800" b="1"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sz="2800" b="1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en-US" altLang="ko-KR" sz="2800" b="1">
                <a:latin typeface="나눔스퀘어_ac Bold"/>
                <a:ea typeface="나눔스퀘어_ac Bold"/>
              </a:rPr>
              <a:t>04. 영화 매트릭스 코드 레인 특수효과 만들기</a:t>
            </a:r>
            <a:endParaRPr lang="en-US" altLang="ko-KR" sz="3000" b="1"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b="1"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b="1"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b="1">
              <a:latin typeface="나눔스퀘어_ac Bold"/>
              <a:ea typeface="나눔스퀘어_ac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5031" y="875737"/>
            <a:ext cx="3425370" cy="133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>
                <a:latin typeface="나눔스퀘어_ac ExtraBold"/>
                <a:ea typeface="나눔스퀘어_ac ExtraBold"/>
              </a:rPr>
              <a:t>Python</a:t>
            </a:r>
            <a:endParaRPr lang="en-US" altLang="ko-KR" sz="4000" b="1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en-US" altLang="ko-KR" sz="1400" b="1">
                <a:latin typeface="나눔스퀘어_ac Bold"/>
                <a:ea typeface="나눔스퀘어_ac Bold"/>
              </a:rPr>
              <a:t>  </a:t>
            </a:r>
            <a:endParaRPr lang="en-US" altLang="ko-KR" sz="1400" b="1"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sz="2800" b="1">
              <a:latin typeface="나눔스퀘어_ac Bold"/>
              <a:ea typeface="나눔스퀘어_ac Bold"/>
            </a:endParaRPr>
          </a:p>
        </p:txBody>
      </p:sp>
      <p:sp>
        <p:nvSpPr>
          <p:cNvPr id="27" name="타원 7"/>
          <p:cNvSpPr/>
          <p:nvPr/>
        </p:nvSpPr>
        <p:spPr>
          <a:xfrm>
            <a:off x="8739305" y="1964871"/>
            <a:ext cx="757891" cy="726489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타원 8"/>
          <p:cNvSpPr/>
          <p:nvPr/>
        </p:nvSpPr>
        <p:spPr>
          <a:xfrm>
            <a:off x="9604967" y="489019"/>
            <a:ext cx="757891" cy="726489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-328742" y="-311672"/>
            <a:ext cx="1017397" cy="1017397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515600" y="457618"/>
            <a:ext cx="496215" cy="496215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도넛 25"/>
          <p:cNvSpPr/>
          <p:nvPr/>
        </p:nvSpPr>
        <p:spPr>
          <a:xfrm>
            <a:off x="183165" y="160957"/>
            <a:ext cx="966983" cy="966983"/>
          </a:xfrm>
          <a:prstGeom prst="donut">
            <a:avLst>
              <a:gd name="adj" fmla="val 15994"/>
            </a:avLst>
          </a:prstGeom>
          <a:solidFill>
            <a:srgbClr val="46d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16540" y="304876"/>
            <a:ext cx="9131922" cy="1550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latin typeface="나눔스퀘어_ac Bold"/>
                <a:ea typeface="나눔스퀘어_ac Bold"/>
              </a:rPr>
              <a:t>01. </a:t>
            </a:r>
            <a:r>
              <a:rPr lang="ko-KR" altLang="en-US" sz="3200" b="1">
                <a:latin typeface="나눔스퀘어_ac Bold"/>
                <a:ea typeface="나눔스퀘어_ac Bold"/>
              </a:rPr>
              <a:t> 파이썬으로 클리커 게임만들기 튜토리얼</a:t>
            </a:r>
            <a:endParaRPr lang="ko-KR" altLang="en-US" sz="3200" b="1"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r>
              <a:rPr lang="en-US" altLang="ko-KR" sz="3200" b="1">
                <a:latin typeface="나눔스퀘어_ac ExtraBold"/>
                <a:ea typeface="나눔스퀘어_ac ExtraBold"/>
              </a:rPr>
              <a:t> </a:t>
            </a:r>
            <a:endParaRPr lang="en-US" altLang="ko-KR" sz="3200" b="1"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endParaRPr lang="en-US" altLang="ko-KR" sz="3200" b="1">
              <a:latin typeface="나눔스퀘어_ac ExtraBold"/>
              <a:ea typeface="나눔스퀘어_ac ExtraBold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765480" y="457618"/>
            <a:ext cx="600420" cy="60042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3" name=""/>
          <p:cNvCxnSpPr/>
          <p:nvPr/>
        </p:nvCxnSpPr>
        <p:spPr>
          <a:xfrm>
            <a:off x="1335509" y="958780"/>
            <a:ext cx="8907447" cy="0"/>
          </a:xfrm>
          <a:prstGeom prst="line">
            <a:avLst/>
          </a:prstGeom>
          <a:ln w="19050">
            <a:solidFill>
              <a:srgbClr val="46d9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"/>
          <p:cNvSpPr txBox="1"/>
          <p:nvPr/>
        </p:nvSpPr>
        <p:spPr>
          <a:xfrm>
            <a:off x="1595112" y="1224181"/>
            <a:ext cx="6079148" cy="9075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>
                <a:latin typeface="나눔스퀘어_ac Bold"/>
                <a:ea typeface="나눔스퀘어_ac Bold"/>
              </a:rPr>
              <a:t>유튜브 링크</a:t>
            </a:r>
            <a:endParaRPr lang="ko-KR" altLang="en-US" b="1">
              <a:latin typeface="나눔스퀘어_ac Bold"/>
              <a:ea typeface="나눔스퀘어_ac Bold"/>
              <a:hlinkClick r:id="rId2"/>
            </a:endParaRPr>
          </a:p>
          <a:p>
            <a:pPr>
              <a:defRPr/>
            </a:pPr>
            <a:r>
              <a:rPr lang="en-US" altLang="en-US">
                <a:hlinkClick r:id="rId2"/>
              </a:rPr>
              <a:t>https://www.youtube.com/watch?v=DetFRfJ3xI8</a:t>
            </a:r>
            <a:endParaRPr lang="en-US" altLang="en-US"/>
          </a:p>
          <a:p>
            <a:pPr>
              <a:defRPr/>
            </a:pPr>
            <a:endParaRPr lang="en-US" altLang="en-US"/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94012" y="1990725"/>
            <a:ext cx="6191250" cy="1438275"/>
          </a:xfrm>
          <a:prstGeom prst="rect">
            <a:avLst/>
          </a:prstGeom>
        </p:spPr>
      </p:pic>
      <p:sp>
        <p:nvSpPr>
          <p:cNvPr id="46" name=""/>
          <p:cNvSpPr txBox="1"/>
          <p:nvPr/>
        </p:nvSpPr>
        <p:spPr>
          <a:xfrm>
            <a:off x="1674241" y="3647926"/>
            <a:ext cx="7222150" cy="145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나눔스퀘어_ac Bold"/>
                <a:ea typeface="나눔스퀘어_ac Bold"/>
              </a:rPr>
              <a:t>소스코드 링크</a:t>
            </a:r>
            <a:endParaRPr lang="ko-KR" altLang="en-US" b="1">
              <a:latin typeface="나눔스퀘어_ac Bold"/>
              <a:ea typeface="나눔스퀘어_ac Bold"/>
            </a:endParaRP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Source code(Github): </a:t>
            </a:r>
            <a:r>
              <a:rPr lang="en-US" altLang="en-US">
                <a:hlinkClick r:id="rId4"/>
              </a:rPr>
              <a:t>https://github.com/kairess/clicker-game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</p:txBody>
      </p:sp>
      <p:sp>
        <p:nvSpPr>
          <p:cNvPr id="47" name=""/>
          <p:cNvSpPr txBox="1"/>
          <p:nvPr/>
        </p:nvSpPr>
        <p:spPr>
          <a:xfrm>
            <a:off x="1635871" y="4984303"/>
            <a:ext cx="7222149" cy="1184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나눔스퀘어_ac Bold"/>
                <a:ea typeface="나눔스퀘어_ac Bold"/>
              </a:rPr>
              <a:t>코드 실행 시 필요한 정보</a:t>
            </a:r>
            <a:endParaRPr lang="ko-KR" altLang="en-US" b="1">
              <a:latin typeface="나눔스퀘어_ac Bold"/>
              <a:ea typeface="나눔스퀘어_ac Bold"/>
            </a:endParaRPr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-328742" y="-311672"/>
            <a:ext cx="1017397" cy="1017397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515600" y="457618"/>
            <a:ext cx="496215" cy="496215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도넛 25"/>
          <p:cNvSpPr/>
          <p:nvPr/>
        </p:nvSpPr>
        <p:spPr>
          <a:xfrm>
            <a:off x="183165" y="160957"/>
            <a:ext cx="966983" cy="966983"/>
          </a:xfrm>
          <a:prstGeom prst="donut">
            <a:avLst>
              <a:gd name="adj" fmla="val 15994"/>
            </a:avLst>
          </a:prstGeom>
          <a:solidFill>
            <a:srgbClr val="46d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16540" y="304875"/>
            <a:ext cx="9131922" cy="2036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latin typeface="나눔스퀘어_ac Bold"/>
                <a:ea typeface="나눔스퀘어_ac Bold"/>
              </a:rPr>
              <a:t>02. 파이썬으로 아이워너비더보시 게임 만들기</a:t>
            </a:r>
            <a:endParaRPr lang="en-US" altLang="ko-KR" sz="3200" b="1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en-US" altLang="ko-KR" sz="3200" b="1">
                <a:latin typeface="나눔스퀘어_ac Bold"/>
                <a:ea typeface="나눔스퀘어_ac Bold"/>
              </a:rPr>
              <a:t>             </a:t>
            </a:r>
            <a:endParaRPr lang="ko-KR" altLang="en-US" sz="3200" b="1"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r>
              <a:rPr lang="en-US" altLang="ko-KR" sz="3200" b="1">
                <a:latin typeface="나눔스퀘어_ac ExtraBold"/>
                <a:ea typeface="나눔스퀘어_ac ExtraBold"/>
              </a:rPr>
              <a:t> </a:t>
            </a:r>
            <a:endParaRPr lang="en-US" altLang="ko-KR" sz="3200" b="1"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endParaRPr lang="en-US" altLang="ko-KR" sz="3200" b="1">
              <a:latin typeface="나눔스퀘어_ac ExtraBold"/>
              <a:ea typeface="나눔스퀘어_ac ExtraBold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765480" y="457618"/>
            <a:ext cx="600420" cy="60042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3" name=""/>
          <p:cNvCxnSpPr/>
          <p:nvPr/>
        </p:nvCxnSpPr>
        <p:spPr>
          <a:xfrm>
            <a:off x="1335509" y="958780"/>
            <a:ext cx="8907447" cy="0"/>
          </a:xfrm>
          <a:prstGeom prst="line">
            <a:avLst/>
          </a:prstGeom>
          <a:ln w="19050">
            <a:solidFill>
              <a:srgbClr val="46d9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"/>
          <p:cNvSpPr txBox="1"/>
          <p:nvPr/>
        </p:nvSpPr>
        <p:spPr>
          <a:xfrm>
            <a:off x="1595112" y="1224181"/>
            <a:ext cx="6079148" cy="118373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>
                <a:latin typeface="나눔스퀘어_ac Bold"/>
                <a:ea typeface="나눔스퀘어_ac Bold"/>
              </a:rPr>
              <a:t>유튜브 링크</a:t>
            </a:r>
            <a:endParaRPr lang="ko-KR" altLang="en-US" b="1">
              <a:latin typeface="나눔스퀘어_ac Bold"/>
              <a:ea typeface="나눔스퀘어_ac Bold"/>
              <a:hlinkClick r:id="rId2"/>
            </a:endParaRPr>
          </a:p>
          <a:p>
            <a:pPr>
              <a:defRPr/>
            </a:pPr>
            <a:r>
              <a:rPr lang="en-US" altLang="ko-KR">
                <a:hlinkClick r:id="rId3"/>
              </a:rPr>
              <a:t>https://www.youtube.com/watch?v=FewuiyWLxbg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en-US"/>
          </a:p>
        </p:txBody>
      </p:sp>
      <p:sp>
        <p:nvSpPr>
          <p:cNvPr id="46" name=""/>
          <p:cNvSpPr txBox="1"/>
          <p:nvPr/>
        </p:nvSpPr>
        <p:spPr>
          <a:xfrm>
            <a:off x="1674241" y="3647925"/>
            <a:ext cx="7222150" cy="2274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나눔스퀘어_ac Bold"/>
                <a:ea typeface="나눔스퀘어_ac Bold"/>
              </a:rPr>
              <a:t>소스코드 링크</a:t>
            </a:r>
            <a:endParaRPr lang="ko-KR" altLang="en-US" b="1">
              <a:latin typeface="나눔스퀘어_ac Bold"/>
              <a:ea typeface="나눔스퀘어_ac Bold"/>
            </a:endParaRP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Source code(Github): </a:t>
            </a:r>
            <a:r>
              <a:rPr lang="en-US" altLang="ko-KR">
                <a:hlinkClick r:id="rId4"/>
              </a:rPr>
              <a:t>https://github.com/kairess/iwannabetheboshy-clone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</p:txBody>
      </p:sp>
      <p:sp>
        <p:nvSpPr>
          <p:cNvPr id="47" name=""/>
          <p:cNvSpPr txBox="1"/>
          <p:nvPr/>
        </p:nvSpPr>
        <p:spPr>
          <a:xfrm>
            <a:off x="1635871" y="4984303"/>
            <a:ext cx="7222149" cy="1462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나눔스퀘어_ac Bold"/>
                <a:ea typeface="나눔스퀘어_ac Bold"/>
              </a:rPr>
              <a:t>코드 실행 시 필요한 정보</a:t>
            </a:r>
            <a:endParaRPr lang="ko-KR" altLang="en-US" b="1">
              <a:latin typeface="나눔스퀘어_ac Bold"/>
              <a:ea typeface="나눔스퀘어_ac Bold"/>
            </a:endParaRP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*pip install ursina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en-US"/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54703" y="2042231"/>
            <a:ext cx="6448425" cy="1485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-328742" y="-311672"/>
            <a:ext cx="1017397" cy="1017397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515600" y="457618"/>
            <a:ext cx="496215" cy="496215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도넛 25"/>
          <p:cNvSpPr/>
          <p:nvPr/>
        </p:nvSpPr>
        <p:spPr>
          <a:xfrm>
            <a:off x="183165" y="160957"/>
            <a:ext cx="966983" cy="966983"/>
          </a:xfrm>
          <a:prstGeom prst="donut">
            <a:avLst>
              <a:gd name="adj" fmla="val 15994"/>
            </a:avLst>
          </a:prstGeom>
          <a:solidFill>
            <a:srgbClr val="46d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16540" y="304876"/>
            <a:ext cx="9131922" cy="1550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latin typeface="나눔스퀘어_ac Bold"/>
                <a:ea typeface="나눔스퀘어_ac Bold"/>
              </a:rPr>
              <a:t>03. 파이썬으로 바탕화면 게임 만들기</a:t>
            </a:r>
            <a:endParaRPr lang="ko-KR" altLang="en-US" sz="3200" b="1"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r>
              <a:rPr lang="en-US" altLang="ko-KR" sz="3200" b="1">
                <a:latin typeface="나눔스퀘어_ac ExtraBold"/>
                <a:ea typeface="나눔스퀘어_ac ExtraBold"/>
              </a:rPr>
              <a:t> </a:t>
            </a:r>
            <a:endParaRPr lang="en-US" altLang="ko-KR" sz="3200" b="1"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endParaRPr lang="en-US" altLang="ko-KR" sz="3200" b="1">
              <a:latin typeface="나눔스퀘어_ac ExtraBold"/>
              <a:ea typeface="나눔스퀘어_ac ExtraBold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765480" y="457618"/>
            <a:ext cx="600420" cy="60042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3" name=""/>
          <p:cNvCxnSpPr/>
          <p:nvPr/>
        </p:nvCxnSpPr>
        <p:spPr>
          <a:xfrm>
            <a:off x="1335509" y="958780"/>
            <a:ext cx="8907447" cy="0"/>
          </a:xfrm>
          <a:prstGeom prst="line">
            <a:avLst/>
          </a:prstGeom>
          <a:ln w="19050">
            <a:solidFill>
              <a:srgbClr val="46d9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"/>
          <p:cNvSpPr txBox="1"/>
          <p:nvPr/>
        </p:nvSpPr>
        <p:spPr>
          <a:xfrm>
            <a:off x="1595112" y="1224181"/>
            <a:ext cx="5726370" cy="118373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>
                <a:latin typeface="나눔스퀘어_ac Bold"/>
                <a:ea typeface="나눔스퀘어_ac Bold"/>
              </a:rPr>
              <a:t>유튜브 링크</a:t>
            </a:r>
            <a:endParaRPr lang="ko-KR" altLang="en-US" b="1">
              <a:latin typeface="나눔스퀘어_ac Bold"/>
              <a:ea typeface="나눔스퀘어_ac Bold"/>
              <a:hlinkClick r:id="rId2"/>
            </a:endParaRPr>
          </a:p>
          <a:p>
            <a:pPr>
              <a:defRPr/>
            </a:pPr>
            <a:r>
              <a:rPr lang="en-US" altLang="ko-KR">
                <a:hlinkClick r:id="rId3"/>
              </a:rPr>
              <a:t>https://www.youtube.com/watch?v=2TtLVa-4LzQ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en-US"/>
          </a:p>
        </p:txBody>
      </p:sp>
      <p:sp>
        <p:nvSpPr>
          <p:cNvPr id="46" name=""/>
          <p:cNvSpPr txBox="1"/>
          <p:nvPr/>
        </p:nvSpPr>
        <p:spPr>
          <a:xfrm>
            <a:off x="1674241" y="3647926"/>
            <a:ext cx="7222150" cy="2008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나눔스퀘어_ac Bold"/>
                <a:ea typeface="나눔스퀘어_ac Bold"/>
              </a:rPr>
              <a:t>소스코드 링크</a:t>
            </a:r>
            <a:endParaRPr lang="ko-KR" altLang="en-US" b="1">
              <a:latin typeface="나눔스퀘어_ac Bold"/>
              <a:ea typeface="나눔스퀘어_ac Bold"/>
            </a:endParaRP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Source code(Github):  </a:t>
            </a:r>
            <a:r>
              <a:rPr lang="en-US" altLang="ko-KR">
                <a:hlinkClick r:id="rId4"/>
              </a:rPr>
              <a:t>https://github.com/kairess/animated-wallpaper-sticker/blob/master/Game.py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</p:txBody>
      </p:sp>
      <p:sp>
        <p:nvSpPr>
          <p:cNvPr id="47" name=""/>
          <p:cNvSpPr txBox="1"/>
          <p:nvPr/>
        </p:nvSpPr>
        <p:spPr>
          <a:xfrm>
            <a:off x="1635871" y="4984303"/>
            <a:ext cx="7222149" cy="118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나눔스퀘어_ac Bold"/>
                <a:ea typeface="나눔스퀘어_ac Bold"/>
              </a:rPr>
              <a:t>코드 실행 시 필요한 정보</a:t>
            </a:r>
            <a:endParaRPr lang="ko-KR" altLang="en-US" b="1">
              <a:latin typeface="나눔스퀘어_ac Bold"/>
              <a:ea typeface="나눔스퀘어_ac Bold"/>
            </a:endParaRP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ko-KR" b="0"/>
              <a:t>*pip install PyQt5</a:t>
            </a:r>
            <a:endParaRPr lang="en-US" altLang="ko-KR" b="0"/>
          </a:p>
          <a:p>
            <a:pPr>
              <a:defRPr/>
            </a:pPr>
            <a:endParaRPr lang="en-US" altLang="en-US"/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36360" y="1981200"/>
            <a:ext cx="6467474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-328742" y="-311672"/>
            <a:ext cx="1017397" cy="1017397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515600" y="457618"/>
            <a:ext cx="496215" cy="496215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도넛 25"/>
          <p:cNvSpPr/>
          <p:nvPr/>
        </p:nvSpPr>
        <p:spPr>
          <a:xfrm>
            <a:off x="183165" y="160957"/>
            <a:ext cx="966983" cy="966983"/>
          </a:xfrm>
          <a:prstGeom prst="donut">
            <a:avLst>
              <a:gd name="adj" fmla="val 15994"/>
            </a:avLst>
          </a:prstGeom>
          <a:solidFill>
            <a:srgbClr val="46d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16540" y="304876"/>
            <a:ext cx="9131922" cy="1550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latin typeface="나눔스퀘어_ac Bold"/>
                <a:ea typeface="나눔스퀘어_ac Bold"/>
              </a:rPr>
              <a:t>04. </a:t>
            </a:r>
            <a:r>
              <a:rPr lang="ko-KR" altLang="en-US" sz="3200" b="1">
                <a:latin typeface="나눔스퀘어_ac Bold"/>
                <a:ea typeface="나눔스퀘어_ac Bold"/>
              </a:rPr>
              <a:t> </a:t>
            </a:r>
            <a:r>
              <a:rPr lang="en-US" altLang="ko-KR" sz="3200" b="1">
                <a:latin typeface="나눔스퀘어_ac Bold"/>
                <a:ea typeface="나눔스퀘어_ac Bold"/>
              </a:rPr>
              <a:t>영화 매트릭스 코드 레인 특수효과 만들기</a:t>
            </a:r>
            <a:endParaRPr lang="en-US" altLang="ko-KR" sz="3200" b="1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en-US" altLang="ko-KR" sz="3200" b="1">
                <a:latin typeface="나눔스퀘어_ac ExtraBold"/>
                <a:ea typeface="나눔스퀘어_ac ExtraBold"/>
              </a:rPr>
              <a:t> </a:t>
            </a:r>
            <a:endParaRPr lang="en-US" altLang="ko-KR" sz="3200" b="1"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endParaRPr lang="en-US" altLang="ko-KR" sz="3200" b="1">
              <a:latin typeface="나눔스퀘어_ac ExtraBold"/>
              <a:ea typeface="나눔스퀘어_ac ExtraBold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765480" y="457618"/>
            <a:ext cx="600420" cy="60042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3" name=""/>
          <p:cNvCxnSpPr/>
          <p:nvPr/>
        </p:nvCxnSpPr>
        <p:spPr>
          <a:xfrm>
            <a:off x="1335509" y="958780"/>
            <a:ext cx="8907447" cy="0"/>
          </a:xfrm>
          <a:prstGeom prst="line">
            <a:avLst/>
          </a:prstGeom>
          <a:ln w="19050">
            <a:solidFill>
              <a:srgbClr val="46d9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"/>
          <p:cNvSpPr txBox="1"/>
          <p:nvPr/>
        </p:nvSpPr>
        <p:spPr>
          <a:xfrm>
            <a:off x="1595112" y="1224181"/>
            <a:ext cx="6079148" cy="9075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>
                <a:latin typeface="나눔스퀘어_ac Bold"/>
                <a:ea typeface="나눔스퀘어_ac Bold"/>
              </a:rPr>
              <a:t>유튜브 링크</a:t>
            </a:r>
            <a:endParaRPr lang="ko-KR" altLang="en-US" b="1">
              <a:latin typeface="나눔스퀘어_ac Bold"/>
              <a:ea typeface="나눔스퀘어_ac Bold"/>
            </a:endParaRPr>
          </a:p>
          <a:p>
            <a:pPr>
              <a:defRPr/>
            </a:pPr>
            <a:r>
              <a:rPr lang="en-US" altLang="ko-KR">
                <a:hlinkClick r:id="rId2"/>
              </a:rPr>
              <a:t>https://github.com/kairess/matrix-webcam</a:t>
            </a:r>
            <a:endParaRPr lang="en-US" altLang="ko-KR"/>
          </a:p>
          <a:p>
            <a:pPr>
              <a:defRPr/>
            </a:pPr>
            <a:endParaRPr lang="en-US" altLang="en-US"/>
          </a:p>
        </p:txBody>
      </p:sp>
      <p:sp>
        <p:nvSpPr>
          <p:cNvPr id="46" name=""/>
          <p:cNvSpPr txBox="1"/>
          <p:nvPr/>
        </p:nvSpPr>
        <p:spPr>
          <a:xfrm>
            <a:off x="1674241" y="3647926"/>
            <a:ext cx="7222150" cy="1179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나눔스퀘어_ac Bold"/>
                <a:ea typeface="나눔스퀘어_ac Bold"/>
              </a:rPr>
              <a:t>소스코드 링크</a:t>
            </a:r>
            <a:endParaRPr lang="ko-KR" altLang="en-US" b="1">
              <a:latin typeface="나눔스퀘어_ac Bold"/>
              <a:ea typeface="나눔스퀘어_ac Bold"/>
            </a:endParaRPr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Source code(Github): </a:t>
            </a:r>
            <a:r>
              <a:rPr lang="en-US" altLang="ko-KR">
                <a:hlinkClick r:id="rId2"/>
              </a:rPr>
              <a:t>https://github.com/kairess/matrix-webcam</a:t>
            </a:r>
            <a:endParaRPr lang="en-US" altLang="ko-KR"/>
          </a:p>
          <a:p>
            <a:pPr>
              <a:defRPr/>
            </a:pPr>
            <a:endParaRPr lang="en-US" altLang="en-US"/>
          </a:p>
        </p:txBody>
      </p:sp>
      <p:sp>
        <p:nvSpPr>
          <p:cNvPr id="47" name=""/>
          <p:cNvSpPr txBox="1"/>
          <p:nvPr/>
        </p:nvSpPr>
        <p:spPr>
          <a:xfrm>
            <a:off x="1635871" y="4984303"/>
            <a:ext cx="7222149" cy="1184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나눔스퀘어_ac Bold"/>
                <a:ea typeface="나눔스퀘어_ac Bold"/>
              </a:rPr>
              <a:t>코드 실행 시 필요한 정보</a:t>
            </a:r>
            <a:endParaRPr lang="ko-KR" altLang="en-US" b="1">
              <a:latin typeface="나눔스퀘어_ac Bold"/>
              <a:ea typeface="나눔스퀘어_ac Bold"/>
            </a:endParaRPr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en-US"/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43061" y="1990725"/>
            <a:ext cx="6524625" cy="1438275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13061" y="5392392"/>
            <a:ext cx="6562725" cy="628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-328742" y="-311672"/>
            <a:ext cx="1017397" cy="1017397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515600" y="457618"/>
            <a:ext cx="496215" cy="496215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도넛 25"/>
          <p:cNvSpPr/>
          <p:nvPr/>
        </p:nvSpPr>
        <p:spPr>
          <a:xfrm>
            <a:off x="183165" y="160957"/>
            <a:ext cx="966983" cy="966983"/>
          </a:xfrm>
          <a:prstGeom prst="donut">
            <a:avLst>
              <a:gd name="adj" fmla="val 15994"/>
            </a:avLst>
          </a:prstGeom>
          <a:solidFill>
            <a:srgbClr val="46d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16540" y="304876"/>
            <a:ext cx="9131922" cy="1550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latin typeface="나눔스퀘어_ac ExtraBold"/>
                <a:ea typeface="나눔스퀘어_ac ExtraBold"/>
              </a:rPr>
              <a:t>시연</a:t>
            </a:r>
            <a:endParaRPr lang="ko-KR" altLang="en-US" sz="3200" b="1"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r>
              <a:rPr lang="en-US" altLang="ko-KR" sz="3200" b="1">
                <a:latin typeface="나눔스퀘어_ac ExtraBold"/>
                <a:ea typeface="나눔스퀘어_ac ExtraBold"/>
              </a:rPr>
              <a:t> </a:t>
            </a:r>
            <a:endParaRPr lang="en-US" altLang="ko-KR" sz="3200" b="1"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endParaRPr lang="en-US" altLang="ko-KR" sz="3200" b="1">
              <a:latin typeface="나눔스퀘어_ac ExtraBold"/>
              <a:ea typeface="나눔스퀘어_ac ExtraBold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765480" y="457618"/>
            <a:ext cx="600420" cy="60042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3" name=""/>
          <p:cNvCxnSpPr/>
          <p:nvPr/>
        </p:nvCxnSpPr>
        <p:spPr>
          <a:xfrm>
            <a:off x="1335509" y="958780"/>
            <a:ext cx="8907447" cy="0"/>
          </a:xfrm>
          <a:prstGeom prst="line">
            <a:avLst/>
          </a:prstGeom>
          <a:ln w="19050">
            <a:solidFill>
              <a:srgbClr val="46d9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7"/>
          <p:cNvSpPr txBox="1"/>
          <p:nvPr/>
        </p:nvSpPr>
        <p:spPr>
          <a:xfrm>
            <a:off x="3429838" y="3110390"/>
            <a:ext cx="4960326" cy="1556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b="1">
                <a:latin typeface="나눔스퀘어_ac ExtraBold"/>
                <a:ea typeface="나눔스퀘어_ac ExtraBold"/>
              </a:rPr>
              <a:t>시연</a:t>
            </a:r>
            <a:endParaRPr lang="ko-KR" altLang="en-US" sz="3200" b="1"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r>
              <a:rPr lang="en-US" altLang="ko-KR" sz="3200" b="1">
                <a:latin typeface="나눔스퀘어_ac ExtraBold"/>
                <a:ea typeface="나눔스퀘어_ac ExtraBold"/>
              </a:rPr>
              <a:t> </a:t>
            </a:r>
            <a:endParaRPr lang="en-US" altLang="ko-KR" sz="3200" b="1"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endParaRPr lang="en-US" altLang="ko-KR" sz="3200" b="1">
              <a:latin typeface="나눔스퀘어_ac ExtraBold"/>
              <a:ea typeface="나눔스퀘어_ac ExtraBold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79509" y="2494824"/>
            <a:ext cx="771525" cy="704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105</ep:Words>
  <ep:PresentationFormat>와이드스크린</ep:PresentationFormat>
  <ep:Paragraphs>44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2020-12-07T22:34:31.000</dcterms:created>
  <dc:creator>아람</dc:creator>
  <cp:lastModifiedBy>pc24</cp:lastModifiedBy>
  <dcterms:modified xsi:type="dcterms:W3CDTF">2021-05-27T00:03:15.190</dcterms:modified>
  <cp:revision>49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