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8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000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37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8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14364617083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30747677083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44776687083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CCB88-690A-4C80-8B51-A93E7096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740" y="1030605"/>
            <a:ext cx="5068570" cy="3507740"/>
          </a:xfrm>
        </p:spPr>
        <p:txBody>
          <a:bodyPr wrap="square" lIns="109855" tIns="109855" rIns="109855" bIns="9144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ko-KR"/>
              <a:t>Python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5848985" y="4852035"/>
            <a:ext cx="6423660" cy="1136650"/>
          </a:xfrm>
          <a:prstGeom prst="rect"/>
        </p:spPr>
        <p:txBody>
          <a:bodyPr wrap="square" lIns="109855" tIns="109855" rIns="109855" bIns="91440" numCol="1" vert="horz" anchor="t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/>
              <a:t>Tesseract를 이용한 번호판 인식 기능 구현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51DCB-C75F-4DEB-96C5-7A7D7B9A0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62" r="6035"/>
          <a:stretch/>
        </p:blipFill>
        <p:spPr>
          <a:xfrm>
            <a:off x="0" y="0"/>
            <a:ext cx="5404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2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BD27373-CBEF-4FBD-BFD7-58AFDD2CFA59}"/>
              </a:ext>
            </a:extLst>
          </p:cNvPr>
          <p:cNvSpPr txBox="1"/>
          <p:nvPr/>
        </p:nvSpPr>
        <p:spPr>
          <a:xfrm>
            <a:off x="2033270" y="1228725"/>
            <a:ext cx="1601470" cy="101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096000" y="940435"/>
            <a:ext cx="469646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1. </a:t>
            </a:r>
            <a:r>
              <a:rPr lang="ko-KR" altLang="ko-KR" sz="4000"/>
              <a:t>Tesseract </a:t>
            </a:r>
            <a:r>
              <a:rPr lang="ko-KR" altLang="en-US" sz="4000"/>
              <a:t>와 OCR</a:t>
            </a:r>
            <a:endParaRPr lang="ko-KR" altLang="en-US"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F7C83-CD7B-41A6-BFF3-E3DDA9E6DA21}"/>
              </a:ext>
            </a:extLst>
          </p:cNvPr>
          <p:cNvSpPr txBox="1"/>
          <p:nvPr/>
        </p:nvSpPr>
        <p:spPr>
          <a:xfrm>
            <a:off x="6096000" y="2068195"/>
            <a:ext cx="520446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2. </a:t>
            </a:r>
            <a:r>
              <a:rPr lang="ko-KR" altLang="en-US" sz="4000"/>
              <a:t>Tesseract-OCR 설치</a:t>
            </a:r>
            <a:endParaRPr lang="ko-KR" altLang="en-US" sz="4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45EB2-964B-4B9C-B54C-2C8A08CE2414}"/>
              </a:ext>
            </a:extLst>
          </p:cNvPr>
          <p:cNvSpPr txBox="1"/>
          <p:nvPr/>
        </p:nvSpPr>
        <p:spPr>
          <a:xfrm>
            <a:off x="6096000" y="3212465"/>
            <a:ext cx="531114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3. </a:t>
            </a:r>
            <a:r>
              <a:rPr lang="ko-KR" altLang="ko-KR" sz="4000"/>
              <a:t>Trained 데이터 넣기</a:t>
            </a:r>
            <a:endParaRPr lang="ko-KR" altLang="en-US" sz="4000"/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6084570" y="4333240"/>
            <a:ext cx="752475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4. </a:t>
            </a:r>
            <a:r>
              <a:rPr lang="ko-KR" altLang="ko-KR" sz="4000"/>
              <a:t>환경 변수 설정</a:t>
            </a:r>
            <a:endParaRPr lang="ko-KR" altLang="en-US" sz="4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239237-AA4D-437E-A432-91406CBA2856}"/>
              </a:ext>
            </a:extLst>
          </p:cNvPr>
          <p:cNvSpPr txBox="1"/>
          <p:nvPr/>
        </p:nvSpPr>
        <p:spPr>
          <a:xfrm>
            <a:off x="6096000" y="5499735"/>
            <a:ext cx="484378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5. </a:t>
            </a:r>
            <a:r>
              <a:rPr lang="ko-KR" altLang="ko-KR" sz="4000"/>
              <a:t>코드 설명 및 </a:t>
            </a:r>
            <a:r>
              <a:rPr lang="ko-KR" altLang="en-US" sz="4000"/>
              <a:t>시연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69174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650" y="506730"/>
            <a:ext cx="469646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1. </a:t>
            </a:r>
            <a:r>
              <a:rPr lang="ko-KR" altLang="ko-KR" sz="4000"/>
              <a:t>Tesseract 와 OCR</a:t>
            </a:r>
            <a:endParaRPr lang="ko-KR" altLang="en-US" sz="400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4503420" y="4778375"/>
            <a:ext cx="7516495" cy="1323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1600" i="0" b="0">
                <a:solidFill>
                  <a:srgbClr val="111111"/>
                </a:solidFill>
                <a:latin typeface="Segoe UI" charset="0"/>
                <a:ea typeface="-apple-system" charset="0"/>
              </a:rPr>
              <a:t>이미지로부터 텍스트를 인식하고, 추출하는 소프트웨어를 일반적으로 OCR이라고 한다. Tesseract는 1984~1994년에 HP 연구소에서 개발된 오픈 소스 OCR 엔진이며, </a:t>
            </a:r>
            <a:r>
              <a:rPr lang="ko-KR" sz="1600" i="0" b="0">
                <a:solidFill>
                  <a:srgbClr val="111111"/>
                </a:solidFill>
                <a:latin typeface="Segoe UI" charset="0"/>
                <a:ea typeface="-apple-system" charset="0"/>
              </a:rPr>
              <a:t>2006년부터는 구글의 지원을 받아 19년에 4.1.1 버전을 가장 안정화된 버전으로 배포하고 있으며 </a:t>
            </a:r>
            <a:r>
              <a:rPr sz="1600" i="0" b="0">
                <a:solidFill>
                  <a:srgbClr val="111111"/>
                </a:solidFill>
                <a:latin typeface="Segoe UI" charset="0"/>
                <a:ea typeface="-apple-system" charset="0"/>
              </a:rPr>
              <a:t>현재까지도 LSTM과 같은 딥러닝 방식을 통해 텍스트 인식률을 지속적으로 개선하고 있다.</a:t>
            </a:r>
            <a:endParaRPr lang="ko-KR" altLang="en-US" sz="1600"/>
          </a:p>
        </p:txBody>
      </p:sp>
      <p:sp>
        <p:nvSpPr>
          <p:cNvPr id="14" name="텍스트 상자 3"/>
          <p:cNvSpPr txBox="1">
            <a:spLocks/>
          </p:cNvSpPr>
          <p:nvPr/>
        </p:nvSpPr>
        <p:spPr>
          <a:xfrm rot="0">
            <a:off x="746125" y="4787900"/>
            <a:ext cx="3284855" cy="7073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4000"/>
              <a:t>OCR </a:t>
            </a:r>
            <a:r>
              <a:rPr sz="1050" i="0" b="0">
                <a:solidFill>
                  <a:srgbClr val="202122"/>
                </a:solidFill>
                <a:latin typeface="sans-serif" charset="0"/>
                <a:ea typeface="sans-serif" charset="0"/>
              </a:rPr>
              <a:t>(Optical Character Recognition)</a:t>
            </a:r>
            <a:endParaRPr lang="ko-KR" altLang="en-US" sz="4000"/>
          </a:p>
        </p:txBody>
      </p:sp>
      <p:sp>
        <p:nvSpPr>
          <p:cNvPr id="15" name="텍스트 상자 4"/>
          <p:cNvSpPr txBox="1">
            <a:spLocks/>
          </p:cNvSpPr>
          <p:nvPr/>
        </p:nvSpPr>
        <p:spPr>
          <a:xfrm rot="0">
            <a:off x="735965" y="5485765"/>
            <a:ext cx="3634105" cy="61595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altLang="ko-KR" sz="4000"/>
              <a:t>(광학문자인식)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5" descr="C:/Users/PC-21/AppData/Roaming/PolarisOffice/ETemp/1444_19520256/fImage1436461708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62375" y="1971040"/>
            <a:ext cx="4667885" cy="20675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1932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650" y="506730"/>
            <a:ext cx="75247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2. </a:t>
            </a:r>
            <a:r>
              <a:rPr lang="ko-KR" altLang="en-US" sz="4000"/>
              <a:t>Tesseract-OCR 설치</a:t>
            </a:r>
            <a:endParaRPr lang="ko-KR" altLang="en-US" sz="4000"/>
          </a:p>
        </p:txBody>
      </p:sp>
      <p:sp>
        <p:nvSpPr>
          <p:cNvPr id="14" name="텍스트 상자 1"/>
          <p:cNvSpPr txBox="1">
            <a:spLocks/>
          </p:cNvSpPr>
          <p:nvPr/>
        </p:nvSpPr>
        <p:spPr>
          <a:xfrm rot="0">
            <a:off x="1504950" y="2274570"/>
            <a:ext cx="7602220" cy="7696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5000" i="0" b="0">
                <a:solidFill>
                  <a:schemeClr val="tx1"/>
                </a:solidFill>
                <a:latin typeface="Source Code Pro" charset="0"/>
                <a:ea typeface="Source Code Pro" charset="0"/>
              </a:rPr>
              <a:t>pip install pytesseract</a:t>
            </a:r>
            <a:endParaRPr lang="ko-KR" altLang="en-US" sz="5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650" y="506730"/>
            <a:ext cx="75247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3. </a:t>
            </a:r>
            <a:r>
              <a:rPr lang="ko-KR" altLang="ko-KR" sz="4000"/>
              <a:t>Trained 데이터 넣기</a:t>
            </a:r>
            <a:endParaRPr lang="ko-KR" altLang="en-US" sz="4000"/>
          </a:p>
        </p:txBody>
      </p:sp>
      <p:sp>
        <p:nvSpPr>
          <p:cNvPr id="14" name="텍스트 상자 10"/>
          <p:cNvSpPr txBox="1">
            <a:spLocks/>
          </p:cNvSpPr>
          <p:nvPr/>
        </p:nvSpPr>
        <p:spPr>
          <a:xfrm rot="0">
            <a:off x="633095" y="2056765"/>
            <a:ext cx="11386820" cy="6775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4400">
                <a:latin typeface="맑은 고딕" charset="0"/>
                <a:ea typeface="맑은 고딕" charset="0"/>
              </a:rPr>
              <a:t>C:\Program Files\Tesseract-OCR\tessdata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15" name="그림 11" descr="C:/Users/PC-21/AppData/Roaming/PolarisOffice/ETemp/1444_19520256/fImage3074767708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2855" y="3274060"/>
            <a:ext cx="6458585" cy="33153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3603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650" y="506730"/>
            <a:ext cx="415734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4. </a:t>
            </a:r>
            <a:r>
              <a:rPr lang="ko-KR" altLang="en-US" sz="4000"/>
              <a:t>환경 변수 설정</a:t>
            </a:r>
            <a:endParaRPr lang="ko-KR" altLang="en-US" sz="4000"/>
          </a:p>
        </p:txBody>
      </p:sp>
      <p:pic>
        <p:nvPicPr>
          <p:cNvPr id="14" name="그림 12" descr="C:/Users/PC-21/AppData/Roaming/PolarisOffice/ETemp/1444_19520256/fImage4477668708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7800" y="1659890"/>
            <a:ext cx="9297035" cy="47536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747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B767B-DF5C-4CFD-84A2-C99CEFD6EA8F}"/>
              </a:ext>
            </a:extLst>
          </p:cNvPr>
          <p:cNvSpPr txBox="1"/>
          <p:nvPr/>
        </p:nvSpPr>
        <p:spPr>
          <a:xfrm>
            <a:off x="628650" y="506730"/>
            <a:ext cx="484378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/>
              <a:t>5. </a:t>
            </a:r>
            <a:r>
              <a:rPr lang="ko-KR" altLang="en-US" sz="4000"/>
              <a:t>코드 설명 및 시연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17380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40</Paragraphs>
  <Words>272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PC-21</dc:creator>
  <cp:lastModifiedBy>kdhz2012</cp:lastModifiedBy>
  <dc:title>Python SMS</dc:title>
  <cp:version>9.102.66.42778</cp:version>
  <dcterms:modified xsi:type="dcterms:W3CDTF">2021-05-14T10:48:58Z</dcterms:modified>
</cp:coreProperties>
</file>