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7" r:id="rId6"/>
    <p:sldId id="268" r:id="rId7"/>
    <p:sldId id="269" r:id="rId8"/>
    <p:sldId id="272" r:id="rId9"/>
    <p:sldId id="270" r:id="rId10"/>
    <p:sldId id="271" r:id="rId11"/>
    <p:sldId id="275" r:id="rId12"/>
    <p:sldId id="274" r:id="rId13"/>
    <p:sldId id="276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7B842-935A-4BC3-9BA5-27759A6E0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1FE20-58BA-46E2-8D31-918875665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9DE58-E7DB-4A4E-A8D8-66C806F3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453-F46C-402C-B360-FF918B4AA8B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09611-9A89-42D5-A839-710A5BCA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D136D-28DA-40D2-ADE4-508E67D2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3A20-FE12-4358-8E47-437B038D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9283F-8DA8-44C0-9A35-A38DC78C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C6CA76-9157-482E-A2E7-1E9AA11DE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72017-F671-4B95-9F46-569A139B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453-F46C-402C-B360-FF918B4AA8B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F5C25-1564-4858-87BE-F48DAAAD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98C75-1635-4B7B-AE30-3228B4A4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3A20-FE12-4358-8E47-437B038D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4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588C50-A36F-4E17-8678-65D283FA3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881E6-A518-46D9-B962-B9CE575B3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E7999-57CD-4816-97D4-7B047A1D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453-F46C-402C-B360-FF918B4AA8B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BEB33-2249-4D05-8666-2C7252C5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6510B-7BFA-4E77-A9F7-F69DF876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3A20-FE12-4358-8E47-437B038D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19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0B908-0AC8-44E2-BBED-510B3509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596FC-DCA5-4F88-A45A-AB6711A1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497A-9FB3-4130-BA30-4AC25554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453-F46C-402C-B360-FF918B4AA8B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E913A-C768-4646-9F4C-FC3887FE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E6BF6-F6B5-4608-9899-66F11A04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3A20-FE12-4358-8E47-437B038D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21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1BEC-D8E3-442D-9AE0-F162F7D8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F998C9-5D12-4A49-BE6C-36775A1F6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C2573-DAF6-4813-A61B-A20C9F0B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453-F46C-402C-B360-FF918B4AA8B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B6C57-5296-48FD-8472-A9AAF96E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D517A-1530-444F-87B3-1A7E5ACB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3A20-FE12-4358-8E47-437B038D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1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C3F25-F3E6-4761-8255-5933C588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38414-D6BE-461C-89F8-A255E832B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9F9844-1E50-46D1-9FB6-9C35A8D86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0D5D8C-A0B2-4B07-8041-E5FDC9E0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453-F46C-402C-B360-FF918B4AA8B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9C54-AD7A-4A78-B60A-964BACD4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01CA8-70D1-45E4-92DA-DAEE5609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3A20-FE12-4358-8E47-437B038D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6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38032-B177-4BF8-AE9F-46CEFDA9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A0212-F128-4E18-9A3E-578BE8CA2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03874F-189D-43BC-A619-4E2240734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E368C6-96E6-482F-A04B-A0E5ADF6C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C05E23-6EDC-4447-88A9-A10D297B1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940E50-4CF3-4B3E-8F78-D2DE87A6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453-F46C-402C-B360-FF918B4AA8B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D7E8F2-4BDF-4757-9EA3-DFA8C318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58F5A-78E2-49BF-B7A9-C0FB519E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3A20-FE12-4358-8E47-437B038D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0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0077-A3EF-4C9C-9270-381C1BD1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79416D-E625-41FB-9A26-C819159D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453-F46C-402C-B360-FF918B4AA8B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3786AB-EACA-467D-863F-0DC04EF1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3BCFE4-95FE-4CA3-9417-835DC306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3A20-FE12-4358-8E47-437B038D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2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23DB31-002D-48E2-9CA3-248649B3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453-F46C-402C-B360-FF918B4AA8B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94C0F6-48D6-4585-BCD8-CDB23919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8B838-75BD-4E4D-B1BA-8A9FA0B4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3A20-FE12-4358-8E47-437B038D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4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1A711-CFA0-4F54-9704-B8BD6659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81FA2-8D8C-4664-B427-6D921FC7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188E00-155E-4885-9F3E-B0183879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8BCEB-33BE-42C0-835D-E785DE09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453-F46C-402C-B360-FF918B4AA8B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1287A-8B9B-4F63-9702-8ED8416A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2B5FE-5604-4C05-8B9F-9C6B8F6A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3A20-FE12-4358-8E47-437B038D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97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A4FB7-FED9-4AA1-A0C6-5A2F5C68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84B234-E862-4B1D-BDB3-C1C1685C4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B18CA1-FDB0-4A5A-8A20-A49D5DF7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4AF3F8-483E-4DA8-A16E-7F67598C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453-F46C-402C-B360-FF918B4AA8B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14DCF-692F-434B-B635-C31A4940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C9A75-4016-4268-A23F-DF6AE8C8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3A20-FE12-4358-8E47-437B038D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3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715031-39C5-4E35-9D27-958C7C2C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333E9-9CF0-4C9F-BF38-7559CC3B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DF407-A6B0-43FA-91D7-F652D39A4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5453-F46C-402C-B360-FF918B4AA8B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72689-9442-4781-AA5F-047FF3264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05A47-1842-422A-927A-3EE87FD2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13A20-FE12-4358-8E47-437B038D5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5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898232A-C275-40EF-9237-8C3AA298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3122" y="3073506"/>
            <a:ext cx="4225756" cy="710987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방구석 여포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CF3389-F04A-407A-9BD4-8E7EF3500DB7}"/>
              </a:ext>
            </a:extLst>
          </p:cNvPr>
          <p:cNvSpPr/>
          <p:nvPr/>
        </p:nvSpPr>
        <p:spPr>
          <a:xfrm>
            <a:off x="0" y="0"/>
            <a:ext cx="10905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949EBCFC-8390-4534-94FB-3C99B9AFE201}"/>
              </a:ext>
            </a:extLst>
          </p:cNvPr>
          <p:cNvSpPr txBox="1">
            <a:spLocks/>
          </p:cNvSpPr>
          <p:nvPr/>
        </p:nvSpPr>
        <p:spPr>
          <a:xfrm>
            <a:off x="6517997" y="3670543"/>
            <a:ext cx="998540" cy="227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Project</a:t>
            </a:r>
            <a:r>
              <a:rPr lang="ko-KR" altLang="en-US" sz="7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7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python</a:t>
            </a:r>
            <a:endParaRPr lang="ko-KR" altLang="en-US" sz="7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B11B615D-9CD0-471F-9B70-3BAECDF65DB8}"/>
              </a:ext>
            </a:extLst>
          </p:cNvPr>
          <p:cNvSpPr txBox="1">
            <a:spLocks/>
          </p:cNvSpPr>
          <p:nvPr/>
        </p:nvSpPr>
        <p:spPr>
          <a:xfrm>
            <a:off x="4589927" y="2959556"/>
            <a:ext cx="998540" cy="227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2021.05.25</a:t>
            </a:r>
            <a:endParaRPr lang="ko-KR" altLang="en-US" sz="7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552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D6272F-2245-41C8-81F7-7C83F1D98DD9}"/>
              </a:ext>
            </a:extLst>
          </p:cNvPr>
          <p:cNvSpPr/>
          <p:nvPr/>
        </p:nvSpPr>
        <p:spPr>
          <a:xfrm flipV="1">
            <a:off x="0" y="-2"/>
            <a:ext cx="12192000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1352EA7-532A-4AFC-AA1B-710A4546F0B5}"/>
              </a:ext>
            </a:extLst>
          </p:cNvPr>
          <p:cNvSpPr/>
          <p:nvPr/>
        </p:nvSpPr>
        <p:spPr>
          <a:xfrm>
            <a:off x="2661100" y="3858986"/>
            <a:ext cx="1785260" cy="17852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D47FB3-69EF-42D8-80ED-A92B0EB3D34B}"/>
              </a:ext>
            </a:extLst>
          </p:cNvPr>
          <p:cNvSpPr/>
          <p:nvPr/>
        </p:nvSpPr>
        <p:spPr>
          <a:xfrm>
            <a:off x="5334178" y="3858986"/>
            <a:ext cx="1785260" cy="17852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669D47-D060-4AC0-BA7B-5D42E1A3A46E}"/>
              </a:ext>
            </a:extLst>
          </p:cNvPr>
          <p:cNvSpPr/>
          <p:nvPr/>
        </p:nvSpPr>
        <p:spPr>
          <a:xfrm>
            <a:off x="8146686" y="3858986"/>
            <a:ext cx="1785260" cy="17852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086260D7-51F3-4116-9851-CC0EDDE6CE05}"/>
              </a:ext>
            </a:extLst>
          </p:cNvPr>
          <p:cNvSpPr txBox="1">
            <a:spLocks/>
          </p:cNvSpPr>
          <p:nvPr/>
        </p:nvSpPr>
        <p:spPr>
          <a:xfrm>
            <a:off x="2661100" y="4327071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Gesture</a:t>
            </a:r>
            <a:endParaRPr lang="ko-KR" altLang="en-US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4CDA7683-ACB1-4483-9332-FB74FB9588BC}"/>
              </a:ext>
            </a:extLst>
          </p:cNvPr>
          <p:cNvSpPr txBox="1">
            <a:spLocks/>
          </p:cNvSpPr>
          <p:nvPr/>
        </p:nvSpPr>
        <p:spPr>
          <a:xfrm>
            <a:off x="5323291" y="4327070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학습 </a:t>
            </a:r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Data</a:t>
            </a:r>
            <a:endParaRPr lang="ko-KR" altLang="en-US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제목 4">
            <a:extLst>
              <a:ext uri="{FF2B5EF4-FFF2-40B4-BE49-F238E27FC236}">
                <a16:creationId xmlns:a16="http://schemas.microsoft.com/office/drawing/2014/main" id="{8798C2C3-3A98-4A43-814A-43B922865A7D}"/>
              </a:ext>
            </a:extLst>
          </p:cNvPr>
          <p:cNvSpPr txBox="1">
            <a:spLocks/>
          </p:cNvSpPr>
          <p:nvPr/>
        </p:nvSpPr>
        <p:spPr>
          <a:xfrm>
            <a:off x="8194401" y="4327070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KNN </a:t>
            </a:r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658005-007B-445B-8B4D-BF19B0CF3A5D}"/>
              </a:ext>
            </a:extLst>
          </p:cNvPr>
          <p:cNvSpPr/>
          <p:nvPr/>
        </p:nvSpPr>
        <p:spPr>
          <a:xfrm>
            <a:off x="0" y="-2"/>
            <a:ext cx="12192000" cy="31895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26DB4E9-39B9-4A0D-A366-691B15DF2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2052" y="-271561"/>
            <a:ext cx="3327896" cy="73362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방구석 여포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185DFD89-BFCC-4260-AD8A-F59BD39287D2}"/>
              </a:ext>
            </a:extLst>
          </p:cNvPr>
          <p:cNvSpPr txBox="1">
            <a:spLocks/>
          </p:cNvSpPr>
          <p:nvPr/>
        </p:nvSpPr>
        <p:spPr>
          <a:xfrm>
            <a:off x="4067198" y="2209799"/>
            <a:ext cx="4022911" cy="979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chemeClr val="accent5">
                    <a:lumMod val="40000"/>
                    <a:lumOff val="6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204912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D6272F-2245-41C8-81F7-7C83F1D98DD9}"/>
              </a:ext>
            </a:extLst>
          </p:cNvPr>
          <p:cNvSpPr/>
          <p:nvPr/>
        </p:nvSpPr>
        <p:spPr>
          <a:xfrm>
            <a:off x="0" y="6857998"/>
            <a:ext cx="1219200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1352EA7-532A-4AFC-AA1B-710A4546F0B5}"/>
              </a:ext>
            </a:extLst>
          </p:cNvPr>
          <p:cNvSpPr/>
          <p:nvPr/>
        </p:nvSpPr>
        <p:spPr>
          <a:xfrm>
            <a:off x="2133600" y="3922037"/>
            <a:ext cx="2840260" cy="284025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D47FB3-69EF-42D8-80ED-A92B0EB3D34B}"/>
              </a:ext>
            </a:extLst>
          </p:cNvPr>
          <p:cNvSpPr/>
          <p:nvPr/>
        </p:nvSpPr>
        <p:spPr>
          <a:xfrm>
            <a:off x="5334178" y="4449536"/>
            <a:ext cx="1785260" cy="17852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669D47-D060-4AC0-BA7B-5D42E1A3A46E}"/>
              </a:ext>
            </a:extLst>
          </p:cNvPr>
          <p:cNvSpPr/>
          <p:nvPr/>
        </p:nvSpPr>
        <p:spPr>
          <a:xfrm>
            <a:off x="8146686" y="4449536"/>
            <a:ext cx="1785260" cy="17852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086260D7-51F3-4116-9851-CC0EDDE6CE05}"/>
              </a:ext>
            </a:extLst>
          </p:cNvPr>
          <p:cNvSpPr txBox="1">
            <a:spLocks/>
          </p:cNvSpPr>
          <p:nvPr/>
        </p:nvSpPr>
        <p:spPr>
          <a:xfrm>
            <a:off x="2661100" y="4917621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Gesture</a:t>
            </a:r>
            <a:endParaRPr lang="ko-KR" altLang="en-US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4CDA7683-ACB1-4483-9332-FB74FB9588BC}"/>
              </a:ext>
            </a:extLst>
          </p:cNvPr>
          <p:cNvSpPr txBox="1">
            <a:spLocks/>
          </p:cNvSpPr>
          <p:nvPr/>
        </p:nvSpPr>
        <p:spPr>
          <a:xfrm>
            <a:off x="5323291" y="4917620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학습 </a:t>
            </a:r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Data</a:t>
            </a:r>
            <a:endParaRPr lang="ko-KR" altLang="en-US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제목 4">
            <a:extLst>
              <a:ext uri="{FF2B5EF4-FFF2-40B4-BE49-F238E27FC236}">
                <a16:creationId xmlns:a16="http://schemas.microsoft.com/office/drawing/2014/main" id="{8798C2C3-3A98-4A43-814A-43B922865A7D}"/>
              </a:ext>
            </a:extLst>
          </p:cNvPr>
          <p:cNvSpPr txBox="1">
            <a:spLocks/>
          </p:cNvSpPr>
          <p:nvPr/>
        </p:nvSpPr>
        <p:spPr>
          <a:xfrm>
            <a:off x="8194401" y="4917620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KNN </a:t>
            </a:r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658005-007B-445B-8B4D-BF19B0CF3A5D}"/>
              </a:ext>
            </a:extLst>
          </p:cNvPr>
          <p:cNvSpPr/>
          <p:nvPr/>
        </p:nvSpPr>
        <p:spPr>
          <a:xfrm flipV="1">
            <a:off x="0" y="-327662"/>
            <a:ext cx="12192000" cy="3276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A9C6ECB-055F-480C-AD62-DF3225872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42" y="78327"/>
            <a:ext cx="4194996" cy="3499434"/>
          </a:xfrm>
          <a:prstGeom prst="rect">
            <a:avLst/>
          </a:prstGeom>
        </p:spPr>
      </p:pic>
      <p:sp>
        <p:nvSpPr>
          <p:cNvPr id="14" name="제목 4">
            <a:extLst>
              <a:ext uri="{FF2B5EF4-FFF2-40B4-BE49-F238E27FC236}">
                <a16:creationId xmlns:a16="http://schemas.microsoft.com/office/drawing/2014/main" id="{1ED1B02D-DF71-442C-B001-D29B3B0B28DD}"/>
              </a:ext>
            </a:extLst>
          </p:cNvPr>
          <p:cNvSpPr txBox="1">
            <a:spLocks/>
          </p:cNvSpPr>
          <p:nvPr/>
        </p:nvSpPr>
        <p:spPr>
          <a:xfrm>
            <a:off x="6089285" y="817812"/>
            <a:ext cx="3825060" cy="1803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Max_num_hands</a:t>
            </a:r>
            <a:r>
              <a:rPr lang="en-US" altLang="ko-KR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=1  </a:t>
            </a:r>
            <a:r>
              <a:rPr lang="ko-KR" altLang="en-US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최대 손의 </a:t>
            </a:r>
            <a:r>
              <a:rPr lang="ko-KR" altLang="en-US" sz="1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갯수</a:t>
            </a:r>
            <a:endParaRPr lang="en-US" altLang="ko-KR" sz="1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l"/>
            <a:endParaRPr lang="en-US" altLang="ko-KR" sz="1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l"/>
            <a:r>
              <a:rPr lang="en-US" altLang="ko-KR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Gesture = </a:t>
            </a:r>
            <a:r>
              <a:rPr lang="ko-KR" altLang="en-US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학습을 </a:t>
            </a:r>
            <a:r>
              <a:rPr lang="ko-KR" altLang="en-US" sz="1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해둔</a:t>
            </a:r>
            <a:r>
              <a:rPr lang="ko-KR" altLang="en-US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동작 개수</a:t>
            </a:r>
            <a:endParaRPr lang="en-US" altLang="ko-KR" sz="1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l"/>
            <a:endParaRPr lang="en-US" altLang="ko-KR" sz="1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l"/>
            <a:endParaRPr lang="ko-KR" altLang="en-US" sz="1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870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67EABA34-D23A-4AA7-9161-7CE936F38E3F}"/>
              </a:ext>
            </a:extLst>
          </p:cNvPr>
          <p:cNvSpPr/>
          <p:nvPr/>
        </p:nvSpPr>
        <p:spPr>
          <a:xfrm>
            <a:off x="2621544" y="4449536"/>
            <a:ext cx="1785260" cy="17852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D6272F-2245-41C8-81F7-7C83F1D98DD9}"/>
              </a:ext>
            </a:extLst>
          </p:cNvPr>
          <p:cNvSpPr/>
          <p:nvPr/>
        </p:nvSpPr>
        <p:spPr>
          <a:xfrm>
            <a:off x="0" y="6857998"/>
            <a:ext cx="1219200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D47FB3-69EF-42D8-80ED-A92B0EB3D34B}"/>
              </a:ext>
            </a:extLst>
          </p:cNvPr>
          <p:cNvSpPr/>
          <p:nvPr/>
        </p:nvSpPr>
        <p:spPr>
          <a:xfrm>
            <a:off x="4790073" y="3905432"/>
            <a:ext cx="2873470" cy="28734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669D47-D060-4AC0-BA7B-5D42E1A3A46E}"/>
              </a:ext>
            </a:extLst>
          </p:cNvPr>
          <p:cNvSpPr/>
          <p:nvPr/>
        </p:nvSpPr>
        <p:spPr>
          <a:xfrm>
            <a:off x="8146686" y="4449536"/>
            <a:ext cx="1785260" cy="17852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086260D7-51F3-4116-9851-CC0EDDE6CE05}"/>
              </a:ext>
            </a:extLst>
          </p:cNvPr>
          <p:cNvSpPr txBox="1">
            <a:spLocks/>
          </p:cNvSpPr>
          <p:nvPr/>
        </p:nvSpPr>
        <p:spPr>
          <a:xfrm>
            <a:off x="2661100" y="4917621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Gesture</a:t>
            </a:r>
            <a:endParaRPr lang="ko-KR" altLang="en-US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4CDA7683-ACB1-4483-9332-FB74FB9588BC}"/>
              </a:ext>
            </a:extLst>
          </p:cNvPr>
          <p:cNvSpPr txBox="1">
            <a:spLocks/>
          </p:cNvSpPr>
          <p:nvPr/>
        </p:nvSpPr>
        <p:spPr>
          <a:xfrm>
            <a:off x="5323291" y="4917620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학습 </a:t>
            </a:r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Data</a:t>
            </a:r>
            <a:endParaRPr lang="ko-KR" altLang="en-US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제목 4">
            <a:extLst>
              <a:ext uri="{FF2B5EF4-FFF2-40B4-BE49-F238E27FC236}">
                <a16:creationId xmlns:a16="http://schemas.microsoft.com/office/drawing/2014/main" id="{8798C2C3-3A98-4A43-814A-43B922865A7D}"/>
              </a:ext>
            </a:extLst>
          </p:cNvPr>
          <p:cNvSpPr txBox="1">
            <a:spLocks/>
          </p:cNvSpPr>
          <p:nvPr/>
        </p:nvSpPr>
        <p:spPr>
          <a:xfrm>
            <a:off x="8194401" y="4917620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KNN </a:t>
            </a:r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658005-007B-445B-8B4D-BF19B0CF3A5D}"/>
              </a:ext>
            </a:extLst>
          </p:cNvPr>
          <p:cNvSpPr/>
          <p:nvPr/>
        </p:nvSpPr>
        <p:spPr>
          <a:xfrm flipV="1">
            <a:off x="0" y="-327662"/>
            <a:ext cx="12192000" cy="3276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78E1130-17CC-4AF9-A228-4F897DE8A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00" y="231032"/>
            <a:ext cx="6657885" cy="35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4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67EABA34-D23A-4AA7-9161-7CE936F38E3F}"/>
              </a:ext>
            </a:extLst>
          </p:cNvPr>
          <p:cNvSpPr/>
          <p:nvPr/>
        </p:nvSpPr>
        <p:spPr>
          <a:xfrm>
            <a:off x="2621544" y="4449536"/>
            <a:ext cx="1785260" cy="17852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D6272F-2245-41C8-81F7-7C83F1D98DD9}"/>
              </a:ext>
            </a:extLst>
          </p:cNvPr>
          <p:cNvSpPr/>
          <p:nvPr/>
        </p:nvSpPr>
        <p:spPr>
          <a:xfrm>
            <a:off x="0" y="6857998"/>
            <a:ext cx="1219200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D47FB3-69EF-42D8-80ED-A92B0EB3D34B}"/>
              </a:ext>
            </a:extLst>
          </p:cNvPr>
          <p:cNvSpPr/>
          <p:nvPr/>
        </p:nvSpPr>
        <p:spPr>
          <a:xfrm>
            <a:off x="5334178" y="4449536"/>
            <a:ext cx="1785260" cy="17852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669D47-D060-4AC0-BA7B-5D42E1A3A46E}"/>
              </a:ext>
            </a:extLst>
          </p:cNvPr>
          <p:cNvSpPr/>
          <p:nvPr/>
        </p:nvSpPr>
        <p:spPr>
          <a:xfrm>
            <a:off x="7618182" y="3921033"/>
            <a:ext cx="2842268" cy="28422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086260D7-51F3-4116-9851-CC0EDDE6CE05}"/>
              </a:ext>
            </a:extLst>
          </p:cNvPr>
          <p:cNvSpPr txBox="1">
            <a:spLocks/>
          </p:cNvSpPr>
          <p:nvPr/>
        </p:nvSpPr>
        <p:spPr>
          <a:xfrm>
            <a:off x="2661100" y="4917621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Gesture</a:t>
            </a:r>
            <a:endParaRPr lang="ko-KR" altLang="en-US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4CDA7683-ACB1-4483-9332-FB74FB9588BC}"/>
              </a:ext>
            </a:extLst>
          </p:cNvPr>
          <p:cNvSpPr txBox="1">
            <a:spLocks/>
          </p:cNvSpPr>
          <p:nvPr/>
        </p:nvSpPr>
        <p:spPr>
          <a:xfrm>
            <a:off x="5323291" y="4917620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학습 </a:t>
            </a:r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Data</a:t>
            </a:r>
            <a:endParaRPr lang="ko-KR" altLang="en-US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제목 4">
            <a:extLst>
              <a:ext uri="{FF2B5EF4-FFF2-40B4-BE49-F238E27FC236}">
                <a16:creationId xmlns:a16="http://schemas.microsoft.com/office/drawing/2014/main" id="{8798C2C3-3A98-4A43-814A-43B922865A7D}"/>
              </a:ext>
            </a:extLst>
          </p:cNvPr>
          <p:cNvSpPr txBox="1">
            <a:spLocks/>
          </p:cNvSpPr>
          <p:nvPr/>
        </p:nvSpPr>
        <p:spPr>
          <a:xfrm>
            <a:off x="8194401" y="4917620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KNN </a:t>
            </a:r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658005-007B-445B-8B4D-BF19B0CF3A5D}"/>
              </a:ext>
            </a:extLst>
          </p:cNvPr>
          <p:cNvSpPr/>
          <p:nvPr/>
        </p:nvSpPr>
        <p:spPr>
          <a:xfrm flipV="1">
            <a:off x="0" y="-327662"/>
            <a:ext cx="12192000" cy="3276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26DB4E9-39B9-4A0D-A366-691B15DF2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2052" y="-271561"/>
            <a:ext cx="3327896" cy="73362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방구석 여포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6B51CDE-A86B-416A-BE71-82DFB7AAB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863" y="56101"/>
            <a:ext cx="4879538" cy="398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53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67EABA34-D23A-4AA7-9161-7CE936F38E3F}"/>
              </a:ext>
            </a:extLst>
          </p:cNvPr>
          <p:cNvSpPr/>
          <p:nvPr/>
        </p:nvSpPr>
        <p:spPr>
          <a:xfrm>
            <a:off x="2621544" y="4449536"/>
            <a:ext cx="1785260" cy="17852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D6272F-2245-41C8-81F7-7C83F1D98DD9}"/>
              </a:ext>
            </a:extLst>
          </p:cNvPr>
          <p:cNvSpPr/>
          <p:nvPr/>
        </p:nvSpPr>
        <p:spPr>
          <a:xfrm>
            <a:off x="0" y="6857998"/>
            <a:ext cx="12192000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D47FB3-69EF-42D8-80ED-A92B0EB3D34B}"/>
              </a:ext>
            </a:extLst>
          </p:cNvPr>
          <p:cNvSpPr/>
          <p:nvPr/>
        </p:nvSpPr>
        <p:spPr>
          <a:xfrm>
            <a:off x="-378108" y="-2188030"/>
            <a:ext cx="13688804" cy="136887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086260D7-51F3-4116-9851-CC0EDDE6CE05}"/>
              </a:ext>
            </a:extLst>
          </p:cNvPr>
          <p:cNvSpPr txBox="1">
            <a:spLocks/>
          </p:cNvSpPr>
          <p:nvPr/>
        </p:nvSpPr>
        <p:spPr>
          <a:xfrm>
            <a:off x="2661100" y="4917621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4CDA7683-ACB1-4483-9332-FB74FB9588BC}"/>
              </a:ext>
            </a:extLst>
          </p:cNvPr>
          <p:cNvSpPr txBox="1">
            <a:spLocks/>
          </p:cNvSpPr>
          <p:nvPr/>
        </p:nvSpPr>
        <p:spPr>
          <a:xfrm>
            <a:off x="5297344" y="2111825"/>
            <a:ext cx="1785260" cy="144702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감사합니다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658005-007B-445B-8B4D-BF19B0CF3A5D}"/>
              </a:ext>
            </a:extLst>
          </p:cNvPr>
          <p:cNvSpPr/>
          <p:nvPr/>
        </p:nvSpPr>
        <p:spPr>
          <a:xfrm flipV="1">
            <a:off x="0" y="-327662"/>
            <a:ext cx="12192000" cy="3276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4">
            <a:extLst>
              <a:ext uri="{FF2B5EF4-FFF2-40B4-BE49-F238E27FC236}">
                <a16:creationId xmlns:a16="http://schemas.microsoft.com/office/drawing/2014/main" id="{3A83E1E6-5875-4A22-A4B1-8DBB3F4FD189}"/>
              </a:ext>
            </a:extLst>
          </p:cNvPr>
          <p:cNvSpPr txBox="1">
            <a:spLocks/>
          </p:cNvSpPr>
          <p:nvPr/>
        </p:nvSpPr>
        <p:spPr>
          <a:xfrm>
            <a:off x="6375030" y="2735029"/>
            <a:ext cx="1785260" cy="1447021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시연 하겠습니다</a:t>
            </a:r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456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CF3389-F04A-407A-9BD4-8E7EF3500DB7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898232A-C275-40EF-9237-8C3AA298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98" y="3062189"/>
            <a:ext cx="3327896" cy="73362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방구석 여포</a:t>
            </a:r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59DA6065-8F75-429B-BA97-D4C7C03AA278}"/>
              </a:ext>
            </a:extLst>
          </p:cNvPr>
          <p:cNvSpPr txBox="1">
            <a:spLocks/>
          </p:cNvSpPr>
          <p:nvPr/>
        </p:nvSpPr>
        <p:spPr>
          <a:xfrm>
            <a:off x="-1237878" y="642602"/>
            <a:ext cx="998540" cy="227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Project</a:t>
            </a:r>
            <a:r>
              <a:rPr lang="ko-KR" altLang="en-US" sz="7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700" dirty="0" err="1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pytho</a:t>
            </a:r>
            <a:endParaRPr lang="ko-KR" altLang="en-US" sz="7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제목 4">
            <a:extLst>
              <a:ext uri="{FF2B5EF4-FFF2-40B4-BE49-F238E27FC236}">
                <a16:creationId xmlns:a16="http://schemas.microsoft.com/office/drawing/2014/main" id="{B4625588-BFE6-4AEC-B665-DEC8B52750F4}"/>
              </a:ext>
            </a:extLst>
          </p:cNvPr>
          <p:cNvSpPr txBox="1">
            <a:spLocks/>
          </p:cNvSpPr>
          <p:nvPr/>
        </p:nvSpPr>
        <p:spPr>
          <a:xfrm>
            <a:off x="11292651" y="6630100"/>
            <a:ext cx="998540" cy="227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2021.05.25</a:t>
            </a:r>
            <a:endParaRPr lang="ko-KR" altLang="en-US" sz="7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F21E69A8-B6CC-45F9-8C3D-E71515112CF1}"/>
              </a:ext>
            </a:extLst>
          </p:cNvPr>
          <p:cNvSpPr txBox="1">
            <a:spLocks/>
          </p:cNvSpPr>
          <p:nvPr/>
        </p:nvSpPr>
        <p:spPr>
          <a:xfrm>
            <a:off x="11978002" y="3575237"/>
            <a:ext cx="2188951" cy="606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코드 설명</a:t>
            </a:r>
          </a:p>
        </p:txBody>
      </p:sp>
      <p:sp>
        <p:nvSpPr>
          <p:cNvPr id="17" name="제목 4">
            <a:extLst>
              <a:ext uri="{FF2B5EF4-FFF2-40B4-BE49-F238E27FC236}">
                <a16:creationId xmlns:a16="http://schemas.microsoft.com/office/drawing/2014/main" id="{C85535A3-A55F-4B4D-9A6B-62054200ACF1}"/>
              </a:ext>
            </a:extLst>
          </p:cNvPr>
          <p:cNvSpPr txBox="1">
            <a:spLocks/>
          </p:cNvSpPr>
          <p:nvPr/>
        </p:nvSpPr>
        <p:spPr>
          <a:xfrm>
            <a:off x="-2015590" y="2798989"/>
            <a:ext cx="1842227" cy="52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원리 설명</a:t>
            </a:r>
          </a:p>
        </p:txBody>
      </p:sp>
      <p:sp>
        <p:nvSpPr>
          <p:cNvPr id="18" name="제목 4">
            <a:extLst>
              <a:ext uri="{FF2B5EF4-FFF2-40B4-BE49-F238E27FC236}">
                <a16:creationId xmlns:a16="http://schemas.microsoft.com/office/drawing/2014/main" id="{7C9D0E35-0398-49BA-9098-93D7AA9BBF8F}"/>
              </a:ext>
            </a:extLst>
          </p:cNvPr>
          <p:cNvSpPr txBox="1">
            <a:spLocks/>
          </p:cNvSpPr>
          <p:nvPr/>
        </p:nvSpPr>
        <p:spPr>
          <a:xfrm>
            <a:off x="1353775" y="7283000"/>
            <a:ext cx="1842227" cy="52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181057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CF3389-F04A-407A-9BD4-8E7EF3500DB7}"/>
              </a:ext>
            </a:extLst>
          </p:cNvPr>
          <p:cNvSpPr/>
          <p:nvPr/>
        </p:nvSpPr>
        <p:spPr>
          <a:xfrm>
            <a:off x="0" y="0"/>
            <a:ext cx="12192000" cy="1500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898232A-C275-40EF-9237-8C3AA298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026" y="594559"/>
            <a:ext cx="1663948" cy="73362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INDEX</a:t>
            </a:r>
            <a:endParaRPr lang="ko-KR" altLang="en-US" sz="32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4C4BCE39-5FCB-49A8-8707-7A66CF378AD6}"/>
              </a:ext>
            </a:extLst>
          </p:cNvPr>
          <p:cNvSpPr txBox="1">
            <a:spLocks/>
          </p:cNvSpPr>
          <p:nvPr/>
        </p:nvSpPr>
        <p:spPr>
          <a:xfrm>
            <a:off x="5001524" y="3642819"/>
            <a:ext cx="2188951" cy="606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코드 설명</a:t>
            </a: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3A2C3D8F-A30C-47E7-BE9F-3E7D1A941DD2}"/>
              </a:ext>
            </a:extLst>
          </p:cNvPr>
          <p:cNvSpPr txBox="1">
            <a:spLocks/>
          </p:cNvSpPr>
          <p:nvPr/>
        </p:nvSpPr>
        <p:spPr>
          <a:xfrm>
            <a:off x="5174885" y="2902600"/>
            <a:ext cx="1842227" cy="52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원리 설명</a:t>
            </a: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568030CE-90D1-4755-90B1-C315BD629529}"/>
              </a:ext>
            </a:extLst>
          </p:cNvPr>
          <p:cNvSpPr txBox="1">
            <a:spLocks/>
          </p:cNvSpPr>
          <p:nvPr/>
        </p:nvSpPr>
        <p:spPr>
          <a:xfrm>
            <a:off x="5174885" y="4471626"/>
            <a:ext cx="1842227" cy="52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시연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0A7BC04-49C8-4443-A87F-9EA5D245EC67}"/>
              </a:ext>
            </a:extLst>
          </p:cNvPr>
          <p:cNvSpPr/>
          <p:nvPr/>
        </p:nvSpPr>
        <p:spPr>
          <a:xfrm>
            <a:off x="-2406200" y="3642819"/>
            <a:ext cx="1785260" cy="17852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D27957-D840-4E55-8AED-7FB6916C79CB}"/>
              </a:ext>
            </a:extLst>
          </p:cNvPr>
          <p:cNvSpPr/>
          <p:nvPr/>
        </p:nvSpPr>
        <p:spPr>
          <a:xfrm>
            <a:off x="1600378" y="7757619"/>
            <a:ext cx="1785260" cy="17852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B2D6EB8-BFC0-4BD2-9139-B62AF8389978}"/>
              </a:ext>
            </a:extLst>
          </p:cNvPr>
          <p:cNvSpPr/>
          <p:nvPr/>
        </p:nvSpPr>
        <p:spPr>
          <a:xfrm>
            <a:off x="7064641" y="-2060838"/>
            <a:ext cx="1785260" cy="17852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FA5C4F0-FB9E-463D-AD3A-738B75D86878}"/>
              </a:ext>
            </a:extLst>
          </p:cNvPr>
          <p:cNvSpPr/>
          <p:nvPr/>
        </p:nvSpPr>
        <p:spPr>
          <a:xfrm>
            <a:off x="13369108" y="3999482"/>
            <a:ext cx="1785260" cy="17852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4">
            <a:extLst>
              <a:ext uri="{FF2B5EF4-FFF2-40B4-BE49-F238E27FC236}">
                <a16:creationId xmlns:a16="http://schemas.microsoft.com/office/drawing/2014/main" id="{1342BA9D-B7CB-4496-8ACB-FAA91FF36ABB}"/>
              </a:ext>
            </a:extLst>
          </p:cNvPr>
          <p:cNvSpPr txBox="1">
            <a:spLocks/>
          </p:cNvSpPr>
          <p:nvPr/>
        </p:nvSpPr>
        <p:spPr>
          <a:xfrm>
            <a:off x="-2406200" y="4110904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Mediapipe</a:t>
            </a:r>
            <a:endParaRPr lang="ko-KR" altLang="en-US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0C3642B7-861F-45D4-94CB-C8BB560901D5}"/>
              </a:ext>
            </a:extLst>
          </p:cNvPr>
          <p:cNvSpPr txBox="1">
            <a:spLocks/>
          </p:cNvSpPr>
          <p:nvPr/>
        </p:nvSpPr>
        <p:spPr>
          <a:xfrm>
            <a:off x="1589491" y="8225703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마디 각도 계산</a:t>
            </a:r>
          </a:p>
        </p:txBody>
      </p:sp>
      <p:sp>
        <p:nvSpPr>
          <p:cNvPr id="16" name="제목 4">
            <a:extLst>
              <a:ext uri="{FF2B5EF4-FFF2-40B4-BE49-F238E27FC236}">
                <a16:creationId xmlns:a16="http://schemas.microsoft.com/office/drawing/2014/main" id="{E20FC65C-1377-4722-92ED-4A0CC47C1CDE}"/>
              </a:ext>
            </a:extLst>
          </p:cNvPr>
          <p:cNvSpPr txBox="1">
            <a:spLocks/>
          </p:cNvSpPr>
          <p:nvPr/>
        </p:nvSpPr>
        <p:spPr>
          <a:xfrm>
            <a:off x="7112356" y="-1592754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KNN </a:t>
            </a:r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</a:t>
            </a:r>
          </a:p>
        </p:txBody>
      </p:sp>
      <p:sp>
        <p:nvSpPr>
          <p:cNvPr id="17" name="제목 4">
            <a:extLst>
              <a:ext uri="{FF2B5EF4-FFF2-40B4-BE49-F238E27FC236}">
                <a16:creationId xmlns:a16="http://schemas.microsoft.com/office/drawing/2014/main" id="{03BD7A49-7E11-47B0-9A42-954DA33CA90E}"/>
              </a:ext>
            </a:extLst>
          </p:cNvPr>
          <p:cNvSpPr txBox="1">
            <a:spLocks/>
          </p:cNvSpPr>
          <p:nvPr/>
        </p:nvSpPr>
        <p:spPr>
          <a:xfrm>
            <a:off x="13435238" y="4467566"/>
            <a:ext cx="1726658" cy="6115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승패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A70F5B-F1EF-4520-B039-86BCA994483E}"/>
              </a:ext>
            </a:extLst>
          </p:cNvPr>
          <p:cNvSpPr/>
          <p:nvPr/>
        </p:nvSpPr>
        <p:spPr>
          <a:xfrm flipV="1">
            <a:off x="1149189" y="7191562"/>
            <a:ext cx="271810" cy="156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EAE8E0-021A-440E-8086-6116A44059C8}"/>
              </a:ext>
            </a:extLst>
          </p:cNvPr>
          <p:cNvSpPr/>
          <p:nvPr/>
        </p:nvSpPr>
        <p:spPr>
          <a:xfrm flipV="1">
            <a:off x="5075253" y="7191561"/>
            <a:ext cx="271810" cy="156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D47F4-B302-4D75-85FC-C59209F44AFB}"/>
              </a:ext>
            </a:extLst>
          </p:cNvPr>
          <p:cNvSpPr/>
          <p:nvPr/>
        </p:nvSpPr>
        <p:spPr>
          <a:xfrm flipV="1">
            <a:off x="8734765" y="7191561"/>
            <a:ext cx="271810" cy="156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847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CF3389-F04A-407A-9BD4-8E7EF3500DB7}"/>
              </a:ext>
            </a:extLst>
          </p:cNvPr>
          <p:cNvSpPr/>
          <p:nvPr/>
        </p:nvSpPr>
        <p:spPr>
          <a:xfrm>
            <a:off x="0" y="0"/>
            <a:ext cx="12192000" cy="8945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FE2E110C-A3A0-496D-9FBB-2BEC84246FE8}"/>
              </a:ext>
            </a:extLst>
          </p:cNvPr>
          <p:cNvSpPr txBox="1">
            <a:spLocks/>
          </p:cNvSpPr>
          <p:nvPr/>
        </p:nvSpPr>
        <p:spPr>
          <a:xfrm>
            <a:off x="0" y="293715"/>
            <a:ext cx="1842227" cy="52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원리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3BBC09-B9B3-40B8-9F32-AF251FEEE963}"/>
              </a:ext>
            </a:extLst>
          </p:cNvPr>
          <p:cNvSpPr/>
          <p:nvPr/>
        </p:nvSpPr>
        <p:spPr>
          <a:xfrm flipV="1">
            <a:off x="898817" y="1821161"/>
            <a:ext cx="271810" cy="36616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477B2A04-C322-4A16-9057-70ECDE634437}"/>
              </a:ext>
            </a:extLst>
          </p:cNvPr>
          <p:cNvSpPr txBox="1">
            <a:spLocks/>
          </p:cNvSpPr>
          <p:nvPr/>
        </p:nvSpPr>
        <p:spPr>
          <a:xfrm>
            <a:off x="824686" y="1994086"/>
            <a:ext cx="1696562" cy="47134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Mediapipe</a:t>
            </a:r>
            <a:endParaRPr lang="ko-KR" altLang="en-US" sz="1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AEDB20-72E4-4796-864F-84E456D822B9}"/>
              </a:ext>
            </a:extLst>
          </p:cNvPr>
          <p:cNvSpPr/>
          <p:nvPr/>
        </p:nvSpPr>
        <p:spPr>
          <a:xfrm flipV="1">
            <a:off x="4824881" y="1821161"/>
            <a:ext cx="271810" cy="36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4">
            <a:extLst>
              <a:ext uri="{FF2B5EF4-FFF2-40B4-BE49-F238E27FC236}">
                <a16:creationId xmlns:a16="http://schemas.microsoft.com/office/drawing/2014/main" id="{A3D1B552-8CC3-4FA8-B578-12F07157ACB1}"/>
              </a:ext>
            </a:extLst>
          </p:cNvPr>
          <p:cNvSpPr txBox="1">
            <a:spLocks/>
          </p:cNvSpPr>
          <p:nvPr/>
        </p:nvSpPr>
        <p:spPr>
          <a:xfrm>
            <a:off x="4841549" y="2000276"/>
            <a:ext cx="1540987" cy="492426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마디 각도 계산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84DFA2-195A-40B0-85FA-1102AB4432B2}"/>
              </a:ext>
            </a:extLst>
          </p:cNvPr>
          <p:cNvSpPr/>
          <p:nvPr/>
        </p:nvSpPr>
        <p:spPr>
          <a:xfrm flipV="1">
            <a:off x="8484393" y="1821161"/>
            <a:ext cx="271810" cy="36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제목 4">
            <a:extLst>
              <a:ext uri="{FF2B5EF4-FFF2-40B4-BE49-F238E27FC236}">
                <a16:creationId xmlns:a16="http://schemas.microsoft.com/office/drawing/2014/main" id="{BAD41744-B215-40A5-B049-F0E6A0633289}"/>
              </a:ext>
            </a:extLst>
          </p:cNvPr>
          <p:cNvSpPr txBox="1">
            <a:spLocks/>
          </p:cNvSpPr>
          <p:nvPr/>
        </p:nvSpPr>
        <p:spPr>
          <a:xfrm>
            <a:off x="8495282" y="1988885"/>
            <a:ext cx="1696562" cy="47134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KNN </a:t>
            </a:r>
            <a:r>
              <a:rPr lang="ko-KR" altLang="en-US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62A263C-4DFB-418C-B53B-22A5CC2C7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22" y="2517229"/>
            <a:ext cx="2438067" cy="232147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A65A1DC-C497-4B40-943D-F1EFA3BC0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691" y="2585689"/>
            <a:ext cx="2521013" cy="218454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C2A2902-7E7C-4A68-9E37-D11C4BB134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98" y="2517228"/>
            <a:ext cx="2771432" cy="232147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218DEFB-3D98-4084-8852-3E54065967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22" y="-2605107"/>
            <a:ext cx="2245507" cy="242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9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D6272F-2245-41C8-81F7-7C83F1D98DD9}"/>
              </a:ext>
            </a:extLst>
          </p:cNvPr>
          <p:cNvSpPr/>
          <p:nvPr/>
        </p:nvSpPr>
        <p:spPr>
          <a:xfrm flipV="1">
            <a:off x="898817" y="1922756"/>
            <a:ext cx="9391812" cy="36616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CF3389-F04A-407A-9BD4-8E7EF3500DB7}"/>
              </a:ext>
            </a:extLst>
          </p:cNvPr>
          <p:cNvSpPr/>
          <p:nvPr/>
        </p:nvSpPr>
        <p:spPr>
          <a:xfrm>
            <a:off x="0" y="0"/>
            <a:ext cx="12192000" cy="8945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FE2E110C-A3A0-496D-9FBB-2BEC84246FE8}"/>
              </a:ext>
            </a:extLst>
          </p:cNvPr>
          <p:cNvSpPr txBox="1">
            <a:spLocks/>
          </p:cNvSpPr>
          <p:nvPr/>
        </p:nvSpPr>
        <p:spPr>
          <a:xfrm>
            <a:off x="0" y="293715"/>
            <a:ext cx="1842227" cy="52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원리 설명</a:t>
            </a: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477B2A04-C322-4A16-9057-70ECDE634437}"/>
              </a:ext>
            </a:extLst>
          </p:cNvPr>
          <p:cNvSpPr txBox="1">
            <a:spLocks/>
          </p:cNvSpPr>
          <p:nvPr/>
        </p:nvSpPr>
        <p:spPr>
          <a:xfrm>
            <a:off x="5247719" y="1922759"/>
            <a:ext cx="1696562" cy="47134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Mediapipe</a:t>
            </a:r>
            <a:endParaRPr lang="ko-KR" altLang="en-US" sz="1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62A263C-4DFB-418C-B53B-22A5CC2C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17" y="7462227"/>
            <a:ext cx="2438067" cy="2195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D2841A-2860-45E8-907B-51E79D883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36" y="2599941"/>
            <a:ext cx="2311848" cy="2420893"/>
          </a:xfrm>
          <a:prstGeom prst="rect">
            <a:avLst/>
          </a:prstGeom>
        </p:spPr>
      </p:pic>
      <p:sp>
        <p:nvSpPr>
          <p:cNvPr id="9" name="제목 4">
            <a:extLst>
              <a:ext uri="{FF2B5EF4-FFF2-40B4-BE49-F238E27FC236}">
                <a16:creationId xmlns:a16="http://schemas.microsoft.com/office/drawing/2014/main" id="{D6991950-9FC1-43E3-84B4-A6EDC74BB2F1}"/>
              </a:ext>
            </a:extLst>
          </p:cNvPr>
          <p:cNvSpPr txBox="1">
            <a:spLocks/>
          </p:cNvSpPr>
          <p:nvPr/>
        </p:nvSpPr>
        <p:spPr>
          <a:xfrm>
            <a:off x="3927113" y="2394107"/>
            <a:ext cx="6117394" cy="2799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Google 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에서 모바일 </a:t>
            </a:r>
            <a:r>
              <a:rPr lang="en-US" altLang="ko-KR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  <a:r>
              <a:rPr lang="ko-KR" altLang="en-US" sz="16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엣지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클라우드에 </a:t>
            </a:r>
            <a:r>
              <a:rPr lang="ko-KR" altLang="en-US" sz="16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머신러닝을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6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실핼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할 수 있는 솔루션 및 애플리케이션을 제공하는 멀티 </a:t>
            </a:r>
            <a:r>
              <a:rPr lang="ko-KR" altLang="en-US" sz="16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모달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머신 러닝 파이프 라인을 구축하기 위한 그래프기반의 프레임 워크입니다</a:t>
            </a:r>
            <a:r>
              <a:rPr lang="en-US" altLang="ko-KR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endParaRPr lang="en-US" altLang="ko-KR" sz="1600" spc="300" dirty="0"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endParaRPr lang="en-US" altLang="ko-KR" sz="1600" spc="300" dirty="0"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en-US" altLang="ko-KR" sz="16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Mediapipe</a:t>
            </a:r>
            <a:r>
              <a:rPr lang="en-US" altLang="ko-KR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는 추론 모델 및 미디어 처리 기능과 같은 </a:t>
            </a:r>
            <a:r>
              <a:rPr lang="ko-KR" altLang="en-US" sz="16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모듈식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구성 요소의 그래프로 적용된 </a:t>
            </a:r>
            <a:r>
              <a:rPr lang="ko-KR" altLang="en-US" sz="16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머신러닝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파이프 라인을 </a:t>
            </a:r>
            <a:r>
              <a:rPr lang="ko-KR" altLang="en-US" sz="16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구축할수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있으며 오디오 및 비디오 스트림과 같은 데이터들 그래프에 입력하며 </a:t>
            </a:r>
            <a:r>
              <a:rPr lang="en-US" altLang="ko-KR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face landmark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와 같은 정보를 출력 한다</a:t>
            </a:r>
          </a:p>
        </p:txBody>
      </p:sp>
      <p:sp>
        <p:nvSpPr>
          <p:cNvPr id="11" name="제목 4">
            <a:extLst>
              <a:ext uri="{FF2B5EF4-FFF2-40B4-BE49-F238E27FC236}">
                <a16:creationId xmlns:a16="http://schemas.microsoft.com/office/drawing/2014/main" id="{9E08B7A2-8B17-42FD-9D04-3B43BF87C4AB}"/>
              </a:ext>
            </a:extLst>
          </p:cNvPr>
          <p:cNvSpPr txBox="1">
            <a:spLocks/>
          </p:cNvSpPr>
          <p:nvPr/>
        </p:nvSpPr>
        <p:spPr>
          <a:xfrm>
            <a:off x="-2072966" y="1901681"/>
            <a:ext cx="1540987" cy="492426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마디 각도 계산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5B8452A-C219-4743-8D38-FF3D55E44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0476" y="2599941"/>
            <a:ext cx="7635145" cy="27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3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D6272F-2245-41C8-81F7-7C83F1D98DD9}"/>
              </a:ext>
            </a:extLst>
          </p:cNvPr>
          <p:cNvSpPr/>
          <p:nvPr/>
        </p:nvSpPr>
        <p:spPr>
          <a:xfrm flipV="1">
            <a:off x="1023038" y="1922756"/>
            <a:ext cx="9391812" cy="36616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CF3389-F04A-407A-9BD4-8E7EF3500DB7}"/>
              </a:ext>
            </a:extLst>
          </p:cNvPr>
          <p:cNvSpPr/>
          <p:nvPr/>
        </p:nvSpPr>
        <p:spPr>
          <a:xfrm>
            <a:off x="0" y="0"/>
            <a:ext cx="12192000" cy="8945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FE2E110C-A3A0-496D-9FBB-2BEC84246FE8}"/>
              </a:ext>
            </a:extLst>
          </p:cNvPr>
          <p:cNvSpPr txBox="1">
            <a:spLocks/>
          </p:cNvSpPr>
          <p:nvPr/>
        </p:nvSpPr>
        <p:spPr>
          <a:xfrm>
            <a:off x="0" y="293715"/>
            <a:ext cx="1842227" cy="52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원리 설명</a:t>
            </a: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477B2A04-C322-4A16-9057-70ECDE634437}"/>
              </a:ext>
            </a:extLst>
          </p:cNvPr>
          <p:cNvSpPr txBox="1">
            <a:spLocks/>
          </p:cNvSpPr>
          <p:nvPr/>
        </p:nvSpPr>
        <p:spPr>
          <a:xfrm>
            <a:off x="12679228" y="1922756"/>
            <a:ext cx="1696562" cy="47134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Mediapipe</a:t>
            </a:r>
            <a:endParaRPr lang="ko-KR" altLang="en-US" sz="1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D2841A-2860-45E8-907B-51E79D883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636" y="2583346"/>
            <a:ext cx="2311848" cy="2420893"/>
          </a:xfrm>
          <a:prstGeom prst="rect">
            <a:avLst/>
          </a:prstGeom>
        </p:spPr>
      </p:pic>
      <p:sp>
        <p:nvSpPr>
          <p:cNvPr id="10" name="제목 4">
            <a:extLst>
              <a:ext uri="{FF2B5EF4-FFF2-40B4-BE49-F238E27FC236}">
                <a16:creationId xmlns:a16="http://schemas.microsoft.com/office/drawing/2014/main" id="{76728E10-935B-4BAE-91B4-D85BE93DA0A7}"/>
              </a:ext>
            </a:extLst>
          </p:cNvPr>
          <p:cNvSpPr txBox="1">
            <a:spLocks/>
          </p:cNvSpPr>
          <p:nvPr/>
        </p:nvSpPr>
        <p:spPr>
          <a:xfrm>
            <a:off x="4555013" y="2000276"/>
            <a:ext cx="1540987" cy="492426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마디 각도 계산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9BB0130-9F13-4261-8351-617465FC2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50" y="2570222"/>
            <a:ext cx="7635145" cy="2783971"/>
          </a:xfrm>
          <a:prstGeom prst="rect">
            <a:avLst/>
          </a:prstGeom>
        </p:spPr>
      </p:pic>
      <p:sp>
        <p:nvSpPr>
          <p:cNvPr id="17" name="제목 4">
            <a:extLst>
              <a:ext uri="{FF2B5EF4-FFF2-40B4-BE49-F238E27FC236}">
                <a16:creationId xmlns:a16="http://schemas.microsoft.com/office/drawing/2014/main" id="{2D94334D-7482-4C3D-A736-50B2DD71B51E}"/>
              </a:ext>
            </a:extLst>
          </p:cNvPr>
          <p:cNvSpPr txBox="1">
            <a:spLocks/>
          </p:cNvSpPr>
          <p:nvPr/>
        </p:nvSpPr>
        <p:spPr>
          <a:xfrm>
            <a:off x="14629382" y="1988885"/>
            <a:ext cx="1696562" cy="47134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KNN </a:t>
            </a:r>
            <a:r>
              <a:rPr lang="ko-KR" altLang="en-US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B09A58B-98B5-4A89-AB80-CE8EE5E71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695" y="2517228"/>
            <a:ext cx="2706119" cy="257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3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D6272F-2245-41C8-81F7-7C83F1D98DD9}"/>
              </a:ext>
            </a:extLst>
          </p:cNvPr>
          <p:cNvSpPr/>
          <p:nvPr/>
        </p:nvSpPr>
        <p:spPr>
          <a:xfrm flipV="1">
            <a:off x="0" y="1922754"/>
            <a:ext cx="12192000" cy="36616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CF3389-F04A-407A-9BD4-8E7EF3500DB7}"/>
              </a:ext>
            </a:extLst>
          </p:cNvPr>
          <p:cNvSpPr/>
          <p:nvPr/>
        </p:nvSpPr>
        <p:spPr>
          <a:xfrm>
            <a:off x="0" y="0"/>
            <a:ext cx="12192000" cy="8945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FE2E110C-A3A0-496D-9FBB-2BEC84246FE8}"/>
              </a:ext>
            </a:extLst>
          </p:cNvPr>
          <p:cNvSpPr txBox="1">
            <a:spLocks/>
          </p:cNvSpPr>
          <p:nvPr/>
        </p:nvSpPr>
        <p:spPr>
          <a:xfrm>
            <a:off x="0" y="293715"/>
            <a:ext cx="1842227" cy="52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원리 설명</a:t>
            </a:r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76728E10-935B-4BAE-91B4-D85BE93DA0A7}"/>
              </a:ext>
            </a:extLst>
          </p:cNvPr>
          <p:cNvSpPr txBox="1">
            <a:spLocks/>
          </p:cNvSpPr>
          <p:nvPr/>
        </p:nvSpPr>
        <p:spPr>
          <a:xfrm>
            <a:off x="16270763" y="2000276"/>
            <a:ext cx="1540987" cy="492426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마디 각도 계산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9BB0130-9F13-4261-8351-617465FC2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200" y="2492702"/>
            <a:ext cx="7635145" cy="2783971"/>
          </a:xfrm>
          <a:prstGeom prst="rect">
            <a:avLst/>
          </a:prstGeom>
        </p:spPr>
      </p:pic>
      <p:sp>
        <p:nvSpPr>
          <p:cNvPr id="9" name="제목 4">
            <a:extLst>
              <a:ext uri="{FF2B5EF4-FFF2-40B4-BE49-F238E27FC236}">
                <a16:creationId xmlns:a16="http://schemas.microsoft.com/office/drawing/2014/main" id="{79232DF5-1EA5-48DB-ADA9-861402738484}"/>
              </a:ext>
            </a:extLst>
          </p:cNvPr>
          <p:cNvSpPr txBox="1">
            <a:spLocks/>
          </p:cNvSpPr>
          <p:nvPr/>
        </p:nvSpPr>
        <p:spPr>
          <a:xfrm>
            <a:off x="5047232" y="1988885"/>
            <a:ext cx="3715768" cy="47134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KNN </a:t>
            </a:r>
            <a:r>
              <a:rPr lang="ko-KR" altLang="en-US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 </a:t>
            </a:r>
            <a:r>
              <a:rPr lang="en-US" altLang="ko-KR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(K-</a:t>
            </a:r>
            <a:r>
              <a:rPr lang="en-US" altLang="ko-KR" sz="1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Neareast</a:t>
            </a:r>
            <a:r>
              <a:rPr lang="en-US" altLang="ko-KR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Neighbor)</a:t>
            </a:r>
            <a:endParaRPr lang="ko-KR" altLang="en-US" sz="1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48305B-E525-48BE-AFDC-C546ACA32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1" y="2517228"/>
            <a:ext cx="3265714" cy="2577285"/>
          </a:xfrm>
          <a:prstGeom prst="rect">
            <a:avLst/>
          </a:prstGeom>
        </p:spPr>
      </p:pic>
      <p:sp>
        <p:nvSpPr>
          <p:cNvPr id="16" name="제목 4">
            <a:extLst>
              <a:ext uri="{FF2B5EF4-FFF2-40B4-BE49-F238E27FC236}">
                <a16:creationId xmlns:a16="http://schemas.microsoft.com/office/drawing/2014/main" id="{59862B82-772A-4958-B53C-2D7C5556E276}"/>
              </a:ext>
            </a:extLst>
          </p:cNvPr>
          <p:cNvSpPr txBox="1">
            <a:spLocks/>
          </p:cNvSpPr>
          <p:nvPr/>
        </p:nvSpPr>
        <p:spPr>
          <a:xfrm>
            <a:off x="4781740" y="2324099"/>
            <a:ext cx="5543360" cy="2370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KNN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은 </a:t>
            </a:r>
            <a:r>
              <a:rPr lang="en-US" altLang="ko-KR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K-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최근접 이웃법으로 분류 문제에 사용하는 알고리즘 입니다</a:t>
            </a:r>
            <a:r>
              <a:rPr lang="en-US" altLang="ko-KR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algn="l"/>
            <a:endParaRPr lang="en-US" altLang="ko-KR" sz="1600" spc="300" dirty="0"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l"/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새로운 데이터가 들어 </a:t>
            </a:r>
            <a:r>
              <a:rPr lang="ko-KR" altLang="en-US" sz="16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왔을때</a:t>
            </a:r>
            <a:r>
              <a:rPr lang="en-US" altLang="ko-KR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기존 데이터의 </a:t>
            </a:r>
            <a:r>
              <a:rPr lang="ko-KR" altLang="en-US" sz="16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그룹중</a:t>
            </a:r>
            <a:r>
              <a:rPr lang="ko-KR" altLang="en-US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어떤 그룹에 속하는지 분류합니다</a:t>
            </a:r>
            <a:r>
              <a:rPr lang="en-US" altLang="ko-KR" sz="1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algn="l"/>
            <a:endParaRPr lang="en-US" altLang="ko-KR" sz="1600" spc="300" dirty="0"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l"/>
            <a:endParaRPr lang="ko-KR" altLang="en-US" sz="1600" spc="300" dirty="0"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065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D6272F-2245-41C8-81F7-7C83F1D98DD9}"/>
              </a:ext>
            </a:extLst>
          </p:cNvPr>
          <p:cNvSpPr/>
          <p:nvPr/>
        </p:nvSpPr>
        <p:spPr>
          <a:xfrm flipV="1">
            <a:off x="0" y="1922754"/>
            <a:ext cx="12192000" cy="36616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CF3389-F04A-407A-9BD4-8E7EF3500DB7}"/>
              </a:ext>
            </a:extLst>
          </p:cNvPr>
          <p:cNvSpPr/>
          <p:nvPr/>
        </p:nvSpPr>
        <p:spPr>
          <a:xfrm>
            <a:off x="0" y="0"/>
            <a:ext cx="12192000" cy="8945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FE2E110C-A3A0-496D-9FBB-2BEC84246FE8}"/>
              </a:ext>
            </a:extLst>
          </p:cNvPr>
          <p:cNvSpPr txBox="1">
            <a:spLocks/>
          </p:cNvSpPr>
          <p:nvPr/>
        </p:nvSpPr>
        <p:spPr>
          <a:xfrm>
            <a:off x="0" y="293715"/>
            <a:ext cx="1842227" cy="52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원리 설명</a:t>
            </a:r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76728E10-935B-4BAE-91B4-D85BE93DA0A7}"/>
              </a:ext>
            </a:extLst>
          </p:cNvPr>
          <p:cNvSpPr txBox="1">
            <a:spLocks/>
          </p:cNvSpPr>
          <p:nvPr/>
        </p:nvSpPr>
        <p:spPr>
          <a:xfrm>
            <a:off x="16270763" y="2000276"/>
            <a:ext cx="1540987" cy="492426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마디 각도 계산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9BB0130-9F13-4261-8351-617465FC2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200" y="2492702"/>
            <a:ext cx="7635145" cy="2783971"/>
          </a:xfrm>
          <a:prstGeom prst="rect">
            <a:avLst/>
          </a:prstGeom>
        </p:spPr>
      </p:pic>
      <p:sp>
        <p:nvSpPr>
          <p:cNvPr id="9" name="제목 4">
            <a:extLst>
              <a:ext uri="{FF2B5EF4-FFF2-40B4-BE49-F238E27FC236}">
                <a16:creationId xmlns:a16="http://schemas.microsoft.com/office/drawing/2014/main" id="{79232DF5-1EA5-48DB-ADA9-861402738484}"/>
              </a:ext>
            </a:extLst>
          </p:cNvPr>
          <p:cNvSpPr txBox="1">
            <a:spLocks/>
          </p:cNvSpPr>
          <p:nvPr/>
        </p:nvSpPr>
        <p:spPr>
          <a:xfrm>
            <a:off x="4037582" y="1988885"/>
            <a:ext cx="3715768" cy="47134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KNN </a:t>
            </a:r>
            <a:r>
              <a:rPr lang="ko-KR" altLang="en-US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 </a:t>
            </a:r>
            <a:r>
              <a:rPr lang="en-US" altLang="ko-KR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(K-</a:t>
            </a:r>
            <a:r>
              <a:rPr lang="en-US" altLang="ko-KR" sz="1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Neareast</a:t>
            </a:r>
            <a:r>
              <a:rPr lang="en-US" altLang="ko-KR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Neighbor)</a:t>
            </a:r>
            <a:endParaRPr lang="ko-KR" altLang="en-US" sz="1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D549AB31-4ECE-4B67-922F-8193D36F6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18" y="2562951"/>
            <a:ext cx="3885579" cy="22512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7419F7-8C3E-498F-9A96-97DB8E283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05" y="2562951"/>
            <a:ext cx="2795832" cy="2251273"/>
          </a:xfrm>
          <a:prstGeom prst="rect">
            <a:avLst/>
          </a:prstGeom>
        </p:spPr>
      </p:pic>
      <p:sp>
        <p:nvSpPr>
          <p:cNvPr id="14" name="제목 4">
            <a:extLst>
              <a:ext uri="{FF2B5EF4-FFF2-40B4-BE49-F238E27FC236}">
                <a16:creationId xmlns:a16="http://schemas.microsoft.com/office/drawing/2014/main" id="{FF9FF322-9A37-43F1-BAB3-F804B0DCB0CE}"/>
              </a:ext>
            </a:extLst>
          </p:cNvPr>
          <p:cNvSpPr txBox="1">
            <a:spLocks/>
          </p:cNvSpPr>
          <p:nvPr/>
        </p:nvSpPr>
        <p:spPr>
          <a:xfrm>
            <a:off x="2227832" y="4922585"/>
            <a:ext cx="1944118" cy="47134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1. K</a:t>
            </a:r>
            <a:r>
              <a:rPr lang="ko-KR" altLang="en-US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따른 모형</a:t>
            </a:r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0A4CDE69-154D-4E84-8864-56A41E46FF33}"/>
              </a:ext>
            </a:extLst>
          </p:cNvPr>
          <p:cNvSpPr txBox="1">
            <a:spLocks/>
          </p:cNvSpPr>
          <p:nvPr/>
        </p:nvSpPr>
        <p:spPr>
          <a:xfrm>
            <a:off x="7192187" y="4922585"/>
            <a:ext cx="2467484" cy="47134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</a:t>
            </a:r>
            <a:r>
              <a:rPr lang="ko-KR" altLang="en-US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거리</a:t>
            </a:r>
            <a:r>
              <a:rPr lang="en-US" altLang="ko-KR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척도 단위 문제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AEC970-9F71-4D09-9608-FBF6C7FD5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837" y="2593583"/>
            <a:ext cx="2218513" cy="23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D6272F-2245-41C8-81F7-7C83F1D98DD9}"/>
              </a:ext>
            </a:extLst>
          </p:cNvPr>
          <p:cNvSpPr/>
          <p:nvPr/>
        </p:nvSpPr>
        <p:spPr>
          <a:xfrm flipV="1">
            <a:off x="0" y="-2"/>
            <a:ext cx="12192000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dirty="0"/>
          </a:p>
        </p:txBody>
      </p:sp>
      <p:sp>
        <p:nvSpPr>
          <p:cNvPr id="14" name="제목 4">
            <a:extLst>
              <a:ext uri="{FF2B5EF4-FFF2-40B4-BE49-F238E27FC236}">
                <a16:creationId xmlns:a16="http://schemas.microsoft.com/office/drawing/2014/main" id="{B573E5C6-DE14-4D52-9C33-9FC41345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3122" y="3073506"/>
            <a:ext cx="4225756" cy="710987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코드 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7A60B-1E77-4E7A-AEE8-2A20DFD88124}"/>
              </a:ext>
            </a:extLst>
          </p:cNvPr>
          <p:cNvSpPr/>
          <p:nvPr/>
        </p:nvSpPr>
        <p:spPr>
          <a:xfrm>
            <a:off x="0" y="-171450"/>
            <a:ext cx="121920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31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221</Words>
  <Application>Microsoft Office PowerPoint</Application>
  <PresentationFormat>와이드스크린</PresentationFormat>
  <Paragraphs>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G마켓 산스 Bold</vt:lpstr>
      <vt:lpstr>맑은 고딕</vt:lpstr>
      <vt:lpstr>휴먼엑스포</vt:lpstr>
      <vt:lpstr>Arial</vt:lpstr>
      <vt:lpstr>Office 테마</vt:lpstr>
      <vt:lpstr>방구석 여포</vt:lpstr>
      <vt:lpstr>방구석 여포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코드 설명</vt:lpstr>
      <vt:lpstr>방구석 여포</vt:lpstr>
      <vt:lpstr>PowerPoint 프레젠테이션</vt:lpstr>
      <vt:lpstr>PowerPoint 프레젠테이션</vt:lpstr>
      <vt:lpstr>방구석 여포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70817</dc:creator>
  <cp:lastModifiedBy>70817</cp:lastModifiedBy>
  <cp:revision>45</cp:revision>
  <dcterms:created xsi:type="dcterms:W3CDTF">2021-05-24T23:52:45Z</dcterms:created>
  <dcterms:modified xsi:type="dcterms:W3CDTF">2021-05-26T12:06:10Z</dcterms:modified>
</cp:coreProperties>
</file>