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413" r:id="rId2"/>
    <p:sldId id="414" r:id="rId3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0" autoAdjust="0"/>
    <p:restoredTop sz="94660"/>
  </p:normalViewPr>
  <p:slideViewPr>
    <p:cSldViewPr>
      <p:cViewPr varScale="1">
        <p:scale>
          <a:sx n="119" d="100"/>
          <a:sy n="119" d="100"/>
        </p:scale>
        <p:origin x="1476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qplo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9-10</a:t>
            </a:r>
            <a:r>
              <a:rPr lang="ko-KR" altLang="en-US" b="1" dirty="0"/>
              <a:t>장 과제 </a:t>
            </a:r>
            <a:r>
              <a:rPr lang="en-US" altLang="ko-KR" b="1" dirty="0"/>
              <a:t>(1)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5488" y="800794"/>
            <a:ext cx="9433048" cy="648072"/>
          </a:xfrm>
        </p:spPr>
        <p:txBody>
          <a:bodyPr/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각 페이지 동작을 동영상으로 저장하여 제출 </a:t>
            </a:r>
            <a:r>
              <a:rPr lang="en-US" altLang="ko-KR" sz="1400" dirty="0"/>
              <a:t>(30MB </a:t>
            </a:r>
            <a:r>
              <a:rPr lang="ko-KR" altLang="en-US" sz="1400" dirty="0"/>
              <a:t>이하</a:t>
            </a:r>
            <a:r>
              <a:rPr lang="en-US" altLang="ko-KR" sz="14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843D5-0C75-4CD4-AB90-13169292CDE2}"/>
              </a:ext>
            </a:extLst>
          </p:cNvPr>
          <p:cNvSpPr txBox="1"/>
          <p:nvPr/>
        </p:nvSpPr>
        <p:spPr>
          <a:xfrm>
            <a:off x="704528" y="1556792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0"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아래와 같은 실행 결과가 표시되도록 다음 코드 안의 밑줄 안에 적합한 태그를 넣어 완성 </a:t>
            </a:r>
            <a:r>
              <a:rPr kumimoji="0"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하시오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(</a:t>
            </a:r>
            <a:r>
              <a:rPr lang="ko-KR" altLang="en-US" sz="1200" dirty="0"/>
              <a:t>교재 연습문제 </a:t>
            </a:r>
            <a:r>
              <a:rPr lang="en-US" altLang="ko-KR" sz="1200" dirty="0"/>
              <a:t>10-5 </a:t>
            </a:r>
            <a:r>
              <a:rPr lang="ko-KR" altLang="en-US" sz="1200" dirty="0"/>
              <a:t>수정</a:t>
            </a:r>
            <a:r>
              <a:rPr lang="en-US" altLang="ko-KR" sz="1200" dirty="0"/>
              <a:t>: </a:t>
            </a:r>
            <a:r>
              <a:rPr lang="ko-KR" altLang="en-US" sz="1200" dirty="0"/>
              <a:t>왼쪽 화면에서 클릭하면 오른쪽 화면으로 변경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1026" name="그림 29">
            <a:extLst>
              <a:ext uri="{FF2B5EF4-FFF2-40B4-BE49-F238E27FC236}">
                <a16:creationId xmlns:a16="http://schemas.microsoft.com/office/drawing/2014/main" id="{73E437BF-35C9-41EC-BB99-8F1B74BF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80" y="2355869"/>
            <a:ext cx="2187575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그림 26">
            <a:extLst>
              <a:ext uri="{FF2B5EF4-FFF2-40B4-BE49-F238E27FC236}">
                <a16:creationId xmlns:a16="http://schemas.microsoft.com/office/drawing/2014/main" id="{2687B98B-601C-41F8-8161-3F51F5320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236" y="2393427"/>
            <a:ext cx="2187575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9D120D1-6589-4558-A4E1-9A4ED9B3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63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F75D942-2E32-4E37-BCC5-F1222446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624" y="4346997"/>
            <a:ext cx="54726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스타일 적용 이전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                    	</a:t>
            </a: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스타일 적용 이후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3005D-A6F0-4339-952B-C9CCE5DDD7A6}"/>
              </a:ext>
            </a:extLst>
          </p:cNvPr>
          <p:cNvSpPr txBox="1"/>
          <p:nvPr/>
        </p:nvSpPr>
        <p:spPr>
          <a:xfrm>
            <a:off x="3238435" y="1196752"/>
            <a:ext cx="6150933" cy="500136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dirty="0"/>
              <a:t>&lt;style type="text/</a:t>
            </a:r>
            <a:r>
              <a:rPr lang="en-US" altLang="ko-KR" sz="1100" dirty="0" err="1"/>
              <a:t>css</a:t>
            </a:r>
            <a:r>
              <a:rPr lang="en-US" altLang="ko-KR" sz="1100" dirty="0"/>
              <a:t>"&gt;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body * { margin: 5px; padding: 5px; border: solid thin gray; }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.</a:t>
            </a:r>
            <a:r>
              <a:rPr lang="en-US" altLang="ko-KR" sz="1100" dirty="0" err="1"/>
              <a:t>u_border</a:t>
            </a:r>
            <a:r>
              <a:rPr lang="en-US" altLang="ko-KR" sz="1100" dirty="0"/>
              <a:t> { border-width: thick; }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&lt;/style&gt;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&lt;script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="http://code.jquery.com/jquery-1.6.4.min.js"&gt;&lt;/script&gt;</a:t>
            </a:r>
            <a:endParaRPr lang="ko-KR" altLang="ko-KR" sz="1100" dirty="0"/>
          </a:p>
          <a:p>
            <a:pPr latinLnBrk="0"/>
            <a:r>
              <a:rPr lang="en-US" altLang="ko-KR" sz="1100"/>
              <a:t>&lt;script&gt;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$(document)._____(function( ) { </a:t>
            </a:r>
          </a:p>
          <a:p>
            <a:pPr latinLnBrk="0"/>
            <a:r>
              <a:rPr lang="en-US" altLang="ko-KR" sz="1100" dirty="0"/>
              <a:t>		$('body’).______( function() {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	$('.</a:t>
            </a:r>
            <a:r>
              <a:rPr lang="en-US" altLang="ko-KR" sz="1100" dirty="0" err="1"/>
              <a:t>u_bg</a:t>
            </a:r>
            <a:r>
              <a:rPr lang="en-US" altLang="ko-KR" sz="1100" dirty="0"/>
              <a:t>’).</a:t>
            </a:r>
            <a:r>
              <a:rPr lang="en-US" altLang="ko-KR" sz="1100" b="1" u="sng" dirty="0"/>
              <a:t>____</a:t>
            </a:r>
            <a:r>
              <a:rPr lang="en-US" altLang="ko-KR" sz="1100" dirty="0"/>
              <a:t>('background-color', 'yellow');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	$('</a:t>
            </a:r>
            <a:r>
              <a:rPr lang="en-US" altLang="ko-KR" sz="1100" dirty="0" err="1"/>
              <a:t>p:eq</a:t>
            </a:r>
            <a:r>
              <a:rPr lang="en-US" altLang="ko-KR" sz="1100" dirty="0"/>
              <a:t>(2)’).</a:t>
            </a:r>
            <a:r>
              <a:rPr lang="en-US" altLang="ko-KR" sz="1100" b="1" u="sng" dirty="0"/>
              <a:t>____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u_border</a:t>
            </a:r>
            <a:r>
              <a:rPr lang="en-US" altLang="ko-KR" sz="1100" dirty="0"/>
              <a:t>');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	$('div’).</a:t>
            </a:r>
            <a:r>
              <a:rPr lang="en-US" altLang="ko-KR" sz="1100" b="1" u="sng" dirty="0"/>
              <a:t>____</a:t>
            </a:r>
            <a:r>
              <a:rPr lang="en-US" altLang="ko-KR" sz="1100" dirty="0"/>
              <a:t>('*:nth-child(even)').text('33333');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	$('</a:t>
            </a:r>
            <a:r>
              <a:rPr lang="en-US" altLang="ko-KR" sz="1100" dirty="0" err="1"/>
              <a:t>p:last</a:t>
            </a:r>
            <a:r>
              <a:rPr lang="en-US" altLang="ko-KR" sz="1100" dirty="0"/>
              <a:t>').html(________________);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})}); 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&lt;/script&gt;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&lt;/head&gt;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&lt;body&gt;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&lt;div&gt;</a:t>
            </a:r>
            <a:r>
              <a:rPr lang="ko-KR" altLang="ko-KR" sz="1100" dirty="0"/>
              <a:t>박스</a:t>
            </a:r>
            <a:r>
              <a:rPr lang="en-US" altLang="ko-KR" sz="1100" dirty="0"/>
              <a:t>1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	&lt;span&gt;1&lt;/span&gt;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	&lt;span&gt;2&lt;/span&gt;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	&lt;span&gt;3&lt;/span&gt;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	&lt;span&gt;4&lt;/span&gt;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&lt;/div&gt;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&lt;div&gt;</a:t>
            </a:r>
            <a:r>
              <a:rPr lang="ko-KR" altLang="ko-KR" sz="1100" dirty="0"/>
              <a:t>박스</a:t>
            </a:r>
            <a:r>
              <a:rPr lang="en-US" altLang="ko-KR" sz="1100" dirty="0"/>
              <a:t>2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	&lt;p&gt;AAA&lt;/p&gt;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	&lt;p class='</a:t>
            </a:r>
            <a:r>
              <a:rPr lang="en-US" altLang="ko-KR" sz="1100" dirty="0" err="1"/>
              <a:t>u_bg</a:t>
            </a:r>
            <a:r>
              <a:rPr lang="en-US" altLang="ko-KR" sz="1100" dirty="0"/>
              <a:t>'&gt;BBB&lt;/p&gt;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	&lt;p&gt;CCC&lt;/p&gt;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	&lt;/div&gt;</a:t>
            </a:r>
            <a:endParaRPr lang="ko-KR" altLang="ko-KR" sz="1100" dirty="0"/>
          </a:p>
          <a:p>
            <a:pPr latinLnBrk="0"/>
            <a:r>
              <a:rPr lang="en-US" altLang="ko-KR" sz="1100" dirty="0"/>
              <a:t>&lt;/body&gt;</a:t>
            </a:r>
            <a:endParaRPr lang="ko-KR" altLang="ko-KR" sz="1100" dirty="0"/>
          </a:p>
          <a:p>
            <a:endParaRPr lang="ko-KR" alt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959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9-10</a:t>
            </a:r>
            <a:r>
              <a:rPr lang="ko-KR" altLang="en-US" b="1" dirty="0"/>
              <a:t>장 과제  </a:t>
            </a:r>
            <a:r>
              <a:rPr lang="en-US" altLang="ko-KR" b="1" dirty="0"/>
              <a:t>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843D5-0C75-4CD4-AB90-13169292CDE2}"/>
              </a:ext>
            </a:extLst>
          </p:cNvPr>
          <p:cNvSpPr txBox="1"/>
          <p:nvPr/>
        </p:nvSpPr>
        <p:spPr>
          <a:xfrm>
            <a:off x="704528" y="1556792"/>
            <a:ext cx="82089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jqplot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www.jqplot.com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Ajax : sin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cosin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하이브리드 앱 프로그래밍 수강생 차트 그리기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 차트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 차트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AutoNum type="arabicParenR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16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 이전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16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17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18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7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19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59324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8"/>
</p:tagLst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</TotalTime>
  <Words>351</Words>
  <Application>Microsoft Office PowerPoint</Application>
  <PresentationFormat>A4 용지(210x297mm)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HY헤드라인M</vt:lpstr>
      <vt:lpstr>굴림</vt:lpstr>
      <vt:lpstr>맑은 고딕</vt:lpstr>
      <vt:lpstr>Arial</vt:lpstr>
      <vt:lpstr>Wingdings</vt:lpstr>
      <vt:lpstr>TrendMicroTemplate_ext</vt:lpstr>
      <vt:lpstr>9-10장 과제 (1) </vt:lpstr>
      <vt:lpstr>9-10장 과제  (2)</vt:lpstr>
    </vt:vector>
  </TitlesOfParts>
  <Manager>syhong</Manager>
  <Company>한빛미디어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mckim@skhu.ac.kr</cp:lastModifiedBy>
  <cp:revision>312</cp:revision>
  <dcterms:created xsi:type="dcterms:W3CDTF">2003-11-10T10:03:08Z</dcterms:created>
  <dcterms:modified xsi:type="dcterms:W3CDTF">2021-04-27T10:45:33Z</dcterms:modified>
</cp:coreProperties>
</file>