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416" r:id="rId2"/>
    <p:sldId id="417" r:id="rId3"/>
    <p:sldId id="418" r:id="rId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1022" y="5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12</a:t>
            </a:r>
            <a:r>
              <a:rPr lang="ko-KR" altLang="en-US" b="1" dirty="0"/>
              <a:t>장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5488" y="800794"/>
            <a:ext cx="9433048" cy="648072"/>
          </a:xfrm>
        </p:spPr>
        <p:txBody>
          <a:bodyPr/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각 페이지 동작을 동영상으로 저장하여 제출 </a:t>
            </a:r>
            <a:r>
              <a:rPr lang="en-US" altLang="ko-KR" sz="1400" dirty="0"/>
              <a:t>(30MB </a:t>
            </a:r>
            <a:r>
              <a:rPr lang="ko-KR" altLang="en-US" sz="1400" dirty="0"/>
              <a:t>이하</a:t>
            </a:r>
            <a:r>
              <a:rPr lang="en-US" altLang="ko-KR" sz="14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43D5-0C75-4CD4-AB90-13169292CDE2}"/>
              </a:ext>
            </a:extLst>
          </p:cNvPr>
          <p:cNvSpPr txBox="1"/>
          <p:nvPr/>
        </p:nvSpPr>
        <p:spPr>
          <a:xfrm>
            <a:off x="704528" y="1556792"/>
            <a:ext cx="8208912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장 도서관리 </a:t>
            </a:r>
            <a:r>
              <a:rPr kumimoji="0" lang="ko-KR" altLang="en-US" sz="1400" dirty="0" err="1">
                <a:latin typeface="+mn-ea"/>
                <a:ea typeface="+mn-ea"/>
                <a:cs typeface="Times New Roman" panose="02020603050405020304" pitchFamily="18" charset="0"/>
              </a:rPr>
              <a:t>웹앱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ko-KR" sz="1400" dirty="0" err="1">
                <a:latin typeface="+mn-ea"/>
                <a:ea typeface="+mn-ea"/>
                <a:cs typeface="Times New Roman" panose="02020603050405020304" pitchFamily="18" charset="0"/>
              </a:rPr>
              <a:t>bookApp</a:t>
            </a: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예제에 다음을 </a:t>
            </a:r>
            <a:r>
              <a:rPr kumimoji="0" lang="ko-KR" altLang="en-US" sz="1400" dirty="0" err="1">
                <a:latin typeface="+mn-ea"/>
                <a:ea typeface="+mn-ea"/>
                <a:cs typeface="Times New Roman" panose="02020603050405020304" pitchFamily="18" charset="0"/>
              </a:rPr>
              <a:t>추가하시오</a:t>
            </a: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. (</a:t>
            </a:r>
            <a:r>
              <a:rPr lang="ko-KR" altLang="en-US" sz="1400" dirty="0">
                <a:latin typeface="+mn-ea"/>
                <a:ea typeface="+mn-ea"/>
              </a:rPr>
              <a:t>교재 연습문제 </a:t>
            </a:r>
            <a:r>
              <a:rPr lang="en-US" altLang="ko-KR" sz="1400" dirty="0">
                <a:latin typeface="+mn-ea"/>
                <a:ea typeface="+mn-ea"/>
              </a:rPr>
              <a:t>12-4) , 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>
                <a:latin typeface="+mn-ea"/>
                <a:ea typeface="+mn-ea"/>
              </a:rPr>
              <a:t>저자 추가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입력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전체 검색 화면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2. </a:t>
            </a:r>
            <a:r>
              <a:rPr lang="ko-KR" altLang="en-US" sz="1400" dirty="0">
                <a:latin typeface="+mn-ea"/>
                <a:ea typeface="+mn-ea"/>
              </a:rPr>
              <a:t>도서내용검색 화면에 </a:t>
            </a:r>
            <a:r>
              <a:rPr lang="en-US" altLang="ko-KR" sz="1400" dirty="0">
                <a:latin typeface="+mn-ea"/>
                <a:ea typeface="+mn-ea"/>
              </a:rPr>
              <a:t>book#/</a:t>
            </a:r>
            <a:r>
              <a:rPr lang="ko-KR" altLang="en-US" sz="1400" dirty="0">
                <a:latin typeface="+mn-ea"/>
                <a:ea typeface="+mn-ea"/>
              </a:rPr>
              <a:t>전체</a:t>
            </a:r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추가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3. </a:t>
            </a:r>
            <a:r>
              <a:rPr lang="ko-KR" altLang="en-US" sz="1400" dirty="0">
                <a:latin typeface="+mn-ea"/>
                <a:ea typeface="+mn-ea"/>
              </a:rPr>
              <a:t>크롬</a:t>
            </a: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개발자도구</a:t>
            </a:r>
            <a:r>
              <a:rPr lang="en-US" altLang="ko-KR" sz="1400" dirty="0">
                <a:latin typeface="+mn-ea"/>
                <a:ea typeface="+mn-ea"/>
              </a:rPr>
              <a:t>-Application </a:t>
            </a:r>
            <a:r>
              <a:rPr lang="ko-KR" altLang="en-US" sz="1400" dirty="0">
                <a:latin typeface="+mn-ea"/>
                <a:ea typeface="+mn-ea"/>
              </a:rPr>
              <a:t>화면에서 </a:t>
            </a:r>
            <a:r>
              <a:rPr lang="en-US" altLang="ko-KR" sz="1400" dirty="0" err="1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내용과 </a:t>
            </a:r>
            <a:r>
              <a:rPr lang="en-US" altLang="ko-KR" sz="1400" dirty="0">
                <a:latin typeface="+mn-ea"/>
                <a:ea typeface="+mn-ea"/>
              </a:rPr>
              <a:t>console </a:t>
            </a:r>
            <a:r>
              <a:rPr lang="ko-KR" altLang="en-US" sz="1400" dirty="0">
                <a:latin typeface="+mn-ea"/>
                <a:ea typeface="+mn-ea"/>
              </a:rPr>
              <a:t>확인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9D120D1-6589-4558-A4E1-9A4ED9B3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708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12</a:t>
            </a:r>
            <a:r>
              <a:rPr lang="ko-KR" altLang="en-US" b="1" dirty="0"/>
              <a:t>장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5488" y="800794"/>
            <a:ext cx="9433048" cy="648072"/>
          </a:xfrm>
        </p:spPr>
        <p:txBody>
          <a:bodyPr/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각 페이지 동작을 동영상으로 저장하여 제출 </a:t>
            </a:r>
            <a:r>
              <a:rPr lang="en-US" altLang="ko-KR" sz="1400" dirty="0"/>
              <a:t>(30MB </a:t>
            </a:r>
            <a:r>
              <a:rPr lang="ko-KR" altLang="en-US" sz="1400" dirty="0"/>
              <a:t>이하</a:t>
            </a:r>
            <a:r>
              <a:rPr lang="en-US" altLang="ko-KR" sz="14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43D5-0C75-4CD4-AB90-13169292CDE2}"/>
              </a:ext>
            </a:extLst>
          </p:cNvPr>
          <p:cNvSpPr txBox="1"/>
          <p:nvPr/>
        </p:nvSpPr>
        <p:spPr>
          <a:xfrm>
            <a:off x="704528" y="1556792"/>
            <a:ext cx="8208912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장 도서관리 </a:t>
            </a:r>
            <a:r>
              <a:rPr kumimoji="0" lang="ko-KR" altLang="en-US" sz="1400" dirty="0" err="1">
                <a:latin typeface="+mn-ea"/>
                <a:ea typeface="+mn-ea"/>
                <a:cs typeface="Times New Roman" panose="02020603050405020304" pitchFamily="18" charset="0"/>
              </a:rPr>
              <a:t>웹앱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ko-KR" sz="1400" dirty="0" err="1">
                <a:latin typeface="+mn-ea"/>
                <a:ea typeface="+mn-ea"/>
                <a:cs typeface="Times New Roman" panose="02020603050405020304" pitchFamily="18" charset="0"/>
              </a:rPr>
              <a:t>bookApp</a:t>
            </a: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예제에 다음을 </a:t>
            </a:r>
            <a:r>
              <a:rPr kumimoji="0" lang="ko-KR" altLang="en-US" sz="1400" dirty="0" err="1">
                <a:latin typeface="+mn-ea"/>
                <a:ea typeface="+mn-ea"/>
                <a:cs typeface="Times New Roman" panose="02020603050405020304" pitchFamily="18" charset="0"/>
              </a:rPr>
              <a:t>추가하시오</a:t>
            </a: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. (</a:t>
            </a:r>
            <a:r>
              <a:rPr lang="ko-KR" altLang="en-US" sz="1400" dirty="0">
                <a:latin typeface="+mn-ea"/>
                <a:ea typeface="+mn-ea"/>
              </a:rPr>
              <a:t>교재 연습문제 </a:t>
            </a:r>
            <a:r>
              <a:rPr lang="en-US" altLang="ko-KR" sz="1400" dirty="0">
                <a:latin typeface="+mn-ea"/>
                <a:ea typeface="+mn-ea"/>
              </a:rPr>
              <a:t>12-4) , 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>
                <a:latin typeface="+mn-ea"/>
                <a:ea typeface="+mn-ea"/>
              </a:rPr>
              <a:t>저자 추가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입력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전체 검색 화면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2. </a:t>
            </a:r>
            <a:r>
              <a:rPr lang="ko-KR" altLang="en-US" sz="1400" dirty="0">
                <a:latin typeface="+mn-ea"/>
                <a:ea typeface="+mn-ea"/>
              </a:rPr>
              <a:t>도서내용검색 화면에 </a:t>
            </a:r>
            <a:r>
              <a:rPr lang="en-US" altLang="ko-KR" sz="1400" dirty="0">
                <a:latin typeface="+mn-ea"/>
                <a:ea typeface="+mn-ea"/>
              </a:rPr>
              <a:t>book#/</a:t>
            </a:r>
            <a:r>
              <a:rPr lang="ko-KR" altLang="en-US" sz="1400" dirty="0">
                <a:latin typeface="+mn-ea"/>
                <a:ea typeface="+mn-ea"/>
              </a:rPr>
              <a:t>전체</a:t>
            </a:r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추가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3. </a:t>
            </a:r>
            <a:r>
              <a:rPr lang="ko-KR" altLang="en-US" sz="1400" dirty="0">
                <a:latin typeface="+mn-ea"/>
                <a:ea typeface="+mn-ea"/>
              </a:rPr>
              <a:t>크롬</a:t>
            </a: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개발자도구</a:t>
            </a:r>
            <a:r>
              <a:rPr lang="en-US" altLang="ko-KR" sz="1400" dirty="0">
                <a:latin typeface="+mn-ea"/>
                <a:ea typeface="+mn-ea"/>
              </a:rPr>
              <a:t>-Application </a:t>
            </a:r>
            <a:r>
              <a:rPr lang="ko-KR" altLang="en-US" sz="1400" dirty="0">
                <a:latin typeface="+mn-ea"/>
                <a:ea typeface="+mn-ea"/>
              </a:rPr>
              <a:t>화면에서 </a:t>
            </a:r>
            <a:r>
              <a:rPr lang="en-US" altLang="ko-KR" sz="1400" dirty="0" err="1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내용과 </a:t>
            </a:r>
            <a:r>
              <a:rPr lang="en-US" altLang="ko-KR" sz="1400" dirty="0">
                <a:latin typeface="+mn-ea"/>
                <a:ea typeface="+mn-ea"/>
              </a:rPr>
              <a:t>console </a:t>
            </a:r>
            <a:r>
              <a:rPr lang="ko-KR" altLang="en-US" sz="1400" dirty="0">
                <a:latin typeface="+mn-ea"/>
                <a:ea typeface="+mn-ea"/>
              </a:rPr>
              <a:t>확인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9D120D1-6589-4558-A4E1-9A4ED9B3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2F79D891-0176-4549-A4E0-5660BDB97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136795"/>
            <a:ext cx="4899148" cy="5013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8447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12</a:t>
            </a:r>
            <a:r>
              <a:rPr lang="ko-KR" altLang="en-US" b="1" dirty="0"/>
              <a:t>장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5488" y="800794"/>
            <a:ext cx="9433048" cy="648072"/>
          </a:xfrm>
        </p:spPr>
        <p:txBody>
          <a:bodyPr/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각 페이지 동작을 동영상으로 저장하여 제출 </a:t>
            </a:r>
            <a:r>
              <a:rPr lang="en-US" altLang="ko-KR" sz="1400" dirty="0"/>
              <a:t>(30MB </a:t>
            </a:r>
            <a:r>
              <a:rPr lang="ko-KR" altLang="en-US" sz="1400" dirty="0"/>
              <a:t>이하</a:t>
            </a:r>
            <a:r>
              <a:rPr lang="en-US" altLang="ko-KR" sz="14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843D5-0C75-4CD4-AB90-13169292CDE2}"/>
              </a:ext>
            </a:extLst>
          </p:cNvPr>
          <p:cNvSpPr txBox="1"/>
          <p:nvPr/>
        </p:nvSpPr>
        <p:spPr>
          <a:xfrm>
            <a:off x="704528" y="1556792"/>
            <a:ext cx="8208912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장 도서관리 </a:t>
            </a:r>
            <a:r>
              <a:rPr kumimoji="0" lang="ko-KR" altLang="en-US" sz="1400" dirty="0" err="1">
                <a:latin typeface="+mn-ea"/>
                <a:ea typeface="+mn-ea"/>
                <a:cs typeface="Times New Roman" panose="02020603050405020304" pitchFamily="18" charset="0"/>
              </a:rPr>
              <a:t>웹앱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ko-KR" sz="1400" dirty="0" err="1">
                <a:latin typeface="+mn-ea"/>
                <a:ea typeface="+mn-ea"/>
                <a:cs typeface="Times New Roman" panose="02020603050405020304" pitchFamily="18" charset="0"/>
              </a:rPr>
              <a:t>bookApp</a:t>
            </a: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ko-KR" altLang="en-US" sz="1400" dirty="0">
                <a:latin typeface="+mn-ea"/>
                <a:ea typeface="+mn-ea"/>
                <a:cs typeface="Times New Roman" panose="02020603050405020304" pitchFamily="18" charset="0"/>
              </a:rPr>
              <a:t>예제에 다음을 </a:t>
            </a:r>
            <a:r>
              <a:rPr kumimoji="0" lang="ko-KR" altLang="en-US" sz="1400" dirty="0" err="1">
                <a:latin typeface="+mn-ea"/>
                <a:ea typeface="+mn-ea"/>
                <a:cs typeface="Times New Roman" panose="02020603050405020304" pitchFamily="18" charset="0"/>
              </a:rPr>
              <a:t>추가하시오</a:t>
            </a:r>
            <a:r>
              <a:rPr kumimoji="0" lang="en-US" altLang="ko-KR" sz="1400" dirty="0">
                <a:latin typeface="+mn-ea"/>
                <a:ea typeface="+mn-ea"/>
                <a:cs typeface="Times New Roman" panose="02020603050405020304" pitchFamily="18" charset="0"/>
              </a:rPr>
              <a:t>. (</a:t>
            </a:r>
            <a:r>
              <a:rPr lang="ko-KR" altLang="en-US" sz="1400" dirty="0">
                <a:latin typeface="+mn-ea"/>
                <a:ea typeface="+mn-ea"/>
              </a:rPr>
              <a:t>교재 연습문제 </a:t>
            </a:r>
            <a:r>
              <a:rPr lang="en-US" altLang="ko-KR" sz="1400" dirty="0">
                <a:latin typeface="+mn-ea"/>
                <a:ea typeface="+mn-ea"/>
              </a:rPr>
              <a:t>12-4) , 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>
                <a:latin typeface="+mn-ea"/>
                <a:ea typeface="+mn-ea"/>
              </a:rPr>
              <a:t>저자 추가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입력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전체 검색 화면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2. </a:t>
            </a:r>
            <a:r>
              <a:rPr lang="ko-KR" altLang="en-US" sz="1400" dirty="0">
                <a:latin typeface="+mn-ea"/>
                <a:ea typeface="+mn-ea"/>
              </a:rPr>
              <a:t>도서내용검색 화면에 </a:t>
            </a:r>
            <a:r>
              <a:rPr lang="en-US" altLang="ko-KR" sz="1400" dirty="0">
                <a:latin typeface="+mn-ea"/>
                <a:ea typeface="+mn-ea"/>
              </a:rPr>
              <a:t>book#/</a:t>
            </a:r>
            <a:r>
              <a:rPr lang="ko-KR" altLang="en-US" sz="1400" dirty="0">
                <a:latin typeface="+mn-ea"/>
                <a:ea typeface="+mn-ea"/>
              </a:rPr>
              <a:t>전체</a:t>
            </a:r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추가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3. </a:t>
            </a:r>
            <a:r>
              <a:rPr lang="ko-KR" altLang="en-US" sz="1400" dirty="0">
                <a:latin typeface="+mn-ea"/>
                <a:ea typeface="+mn-ea"/>
              </a:rPr>
              <a:t>크롬</a:t>
            </a: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개발자도구</a:t>
            </a:r>
            <a:r>
              <a:rPr lang="en-US" altLang="ko-KR" sz="1400" dirty="0">
                <a:latin typeface="+mn-ea"/>
                <a:ea typeface="+mn-ea"/>
              </a:rPr>
              <a:t>-Application </a:t>
            </a:r>
            <a:r>
              <a:rPr lang="ko-KR" altLang="en-US" sz="1400" dirty="0">
                <a:latin typeface="+mn-ea"/>
                <a:ea typeface="+mn-ea"/>
              </a:rPr>
              <a:t>화면에서 </a:t>
            </a:r>
            <a:r>
              <a:rPr lang="en-US" altLang="ko-KR" sz="1400" dirty="0" err="1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내용과 </a:t>
            </a:r>
            <a:r>
              <a:rPr lang="en-US" altLang="ko-KR" sz="1400" dirty="0">
                <a:latin typeface="+mn-ea"/>
                <a:ea typeface="+mn-ea"/>
              </a:rPr>
              <a:t>console </a:t>
            </a:r>
            <a:r>
              <a:rPr lang="ko-KR" altLang="en-US" sz="1400" dirty="0">
                <a:latin typeface="+mn-ea"/>
                <a:ea typeface="+mn-ea"/>
              </a:rPr>
              <a:t>확인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9D120D1-6589-4558-A4E1-9A4ED9B3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72CEB38-DBCC-4233-9CDE-4C621CA39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24830"/>
            <a:ext cx="6120680" cy="5390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162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2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2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22.1"/>
</p:tagLst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198</Words>
  <Application>Microsoft Office PowerPoint</Application>
  <PresentationFormat>A4 용지(210x297mm)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Wingdings</vt:lpstr>
      <vt:lpstr>TrendMicroTemplate_ext</vt:lpstr>
      <vt:lpstr>12장 과제</vt:lpstr>
      <vt:lpstr>12장 과제</vt:lpstr>
      <vt:lpstr>12장 과제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mckim@skhu.ac.kr</cp:lastModifiedBy>
  <cp:revision>303</cp:revision>
  <dcterms:created xsi:type="dcterms:W3CDTF">2003-11-10T10:03:08Z</dcterms:created>
  <dcterms:modified xsi:type="dcterms:W3CDTF">2021-05-11T06:06:18Z</dcterms:modified>
</cp:coreProperties>
</file>