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61A1-7FD4-474E-8108-F3A5C7C9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D4397-38F5-4D50-8F17-525F84B5F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8168-4C10-40F7-896A-DA8F4F8B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7C61E-F1AC-438D-868B-E12648F9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C4CA6-53D6-45FF-8225-4EA4E413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F8017-A6E9-4B23-BAB5-82EC45BB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6D125-D960-4FB0-BDB1-BEC1741BD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B9FFC-AA5D-4129-A649-D7D57724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CD019-32DC-4C05-AC93-267904AF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597BD-26D8-4D54-962A-DFFAC3DB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9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391660-D941-4679-8A82-D6F0E1C79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86A9B-867E-49F8-9C5A-C2E00D48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E56EA-E516-4BB4-BA90-A572E9FE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F9E10-F2EB-4A88-B2F5-7FB3BA53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61A4-6851-41E4-8575-A9D24C9D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8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8A81C-CD85-41F5-9101-4F21A137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E1837-3A94-4582-8DE5-4A4698C5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B4EF3-728F-4ED7-9AF0-8B7E784A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47B1A-485F-47CB-A037-46476B19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28518-78DE-4F75-BC33-DEF4B98A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3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212EB-60EB-46E1-9D76-53886813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A25CA-FFCD-4400-925D-7C02B45E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6D446-7067-4EB0-AF29-1B1ED61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7E006-490B-4B56-BA20-A3BD6814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9854A-3166-4A1B-9872-AEC8B703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4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F7E52-E76D-4840-A766-678705CA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A1834-4BA8-4E1F-8067-9F1C26D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714D57-9B88-4AE9-9DB9-F5128B83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BF75D-8A85-4A46-8E06-FE05BE1F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40666-01A3-400F-A7D0-AA3ECE0B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D0E9C-0673-4DDD-9730-26F9DB3B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729E9-D491-461A-BC8D-8157995C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D8D1-1825-4B5D-872D-79F94BE39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0AB6B-0E97-42E4-87C9-691D6339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E4775-3888-4438-BDE1-A71CC4FEB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EE344-8B94-469D-8320-2B4B40DE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E0AF9-ECDF-4D57-91B1-717BB468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A0B1A-D5DC-40C1-A08A-8B98B57B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FEBCCA-4D17-4C9C-82FD-7E010EF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6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4DF07-0716-4DE9-908C-2DB8A8FB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350DCF-825A-4BCF-BB09-888132E1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AF639-D9F7-4A08-857B-C69BD69F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0D1985-4553-4AF4-A00B-1DB9CEB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5C70DE-E1D8-41F4-BAB5-DFA3B5BA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FA4F22-3CBF-43B6-AD50-9DC06DD0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2052A-76D7-447C-86D8-42999CCA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13C3-EBCC-4D9B-8947-F4E5D6067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8BDFC-4370-457C-9655-4E1E23ED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22D2C-4CF5-4834-B8D1-176BAD0A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0AF7A-C9CB-4858-BE63-5D9DA592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71C8-637A-43C0-B89C-42FA01CD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77F1DF-65AB-4F8B-ACAF-DBC50B9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0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7F7C-A0C8-4C67-9C83-969019F7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B9EE43-8692-403F-B13B-D5CC8A183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E17E1-6241-4C8C-A70D-C7A94703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36BCA-80F6-4532-8123-7793CBAA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78E58-1FDA-469D-8A49-127AF8E2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F29D9-E436-4944-AFA3-5D154504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243651-B8DB-4ED0-B428-44D8BB1A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ABABC-6609-41DF-9431-45ABE05F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2575C-FF43-47E4-BA35-81C90B4A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CFB9-ABEE-4A95-9E76-B6DFDCC349B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02241-0D99-4989-B049-BCC3D6E0D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D63B-5187-4B49-AF58-61C4457B9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F7B8-C02D-4B6B-A51B-965F524BC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7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5-6</a:t>
            </a:r>
            <a:r>
              <a:rPr lang="ko-KR" altLang="en-US" b="1" dirty="0"/>
              <a:t>장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0574" y="1413109"/>
            <a:ext cx="9433048" cy="1083464"/>
          </a:xfrm>
        </p:spPr>
        <p:txBody>
          <a:bodyPr>
            <a:normAutofit/>
          </a:bodyPr>
          <a:lstStyle/>
          <a:p>
            <a:r>
              <a:rPr lang="en-US" altLang="ko-KR" sz="1000" dirty="0"/>
              <a:t> 4</a:t>
            </a:r>
            <a:r>
              <a:rPr lang="ko-KR" altLang="en-US" sz="1000" dirty="0"/>
              <a:t>장 </a:t>
            </a:r>
            <a:r>
              <a:rPr lang="ko-KR" altLang="ko-KR" sz="1000" dirty="0"/>
              <a:t>포트폴리오 모바일 웹</a:t>
            </a:r>
            <a:r>
              <a:rPr lang="en-US" altLang="ko-KR" sz="1000" dirty="0"/>
              <a:t> </a:t>
            </a:r>
            <a:r>
              <a:rPr lang="ko-KR" altLang="en-US" sz="1000" dirty="0"/>
              <a:t>과제를</a:t>
            </a:r>
            <a:r>
              <a:rPr lang="ko-KR" altLang="ko-KR" sz="1000" dirty="0"/>
              <a:t> </a:t>
            </a:r>
            <a:r>
              <a:rPr lang="ko-KR" altLang="en-US" sz="1000" dirty="0"/>
              <a:t>다음과 같이 수정하고</a:t>
            </a:r>
            <a:endParaRPr lang="en-US" altLang="ko-KR" sz="1000" dirty="0"/>
          </a:p>
          <a:p>
            <a:r>
              <a:rPr lang="en-US" altLang="ko-KR" sz="1000" dirty="0"/>
              <a:t> 3</a:t>
            </a:r>
            <a:r>
              <a:rPr lang="ko-KR" altLang="en-US" sz="1000" dirty="0"/>
              <a:t>개 페이지 이동을 동영상으로 저장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  (</a:t>
            </a:r>
            <a:r>
              <a:rPr lang="ko-KR" altLang="en-US" sz="1000" dirty="0"/>
              <a:t>폰 카메라 또는 화면 동영상 캡처 이용</a:t>
            </a:r>
            <a:r>
              <a:rPr lang="en-US" altLang="ko-KR" sz="1000" dirty="0"/>
              <a:t>)</a:t>
            </a:r>
            <a:r>
              <a:rPr lang="ko-KR" altLang="en-US" sz="1000" dirty="0"/>
              <a:t>하여 제출</a:t>
            </a:r>
            <a:r>
              <a:rPr lang="en-US" altLang="ko-KR" sz="1000" dirty="0"/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EAADE3-A816-47D4-AC94-C005AAEAA008}"/>
              </a:ext>
            </a:extLst>
          </p:cNvPr>
          <p:cNvGrpSpPr/>
          <p:nvPr/>
        </p:nvGrpSpPr>
        <p:grpSpPr>
          <a:xfrm>
            <a:off x="3497179" y="2762735"/>
            <a:ext cx="5336650" cy="3732975"/>
            <a:chOff x="2144688" y="1988840"/>
            <a:chExt cx="5624881" cy="42667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F99A6C9-BE18-44A9-85AC-EAB9360B986D}"/>
                </a:ext>
              </a:extLst>
            </p:cNvPr>
            <p:cNvSpPr/>
            <p:nvPr/>
          </p:nvSpPr>
          <p:spPr bwMode="auto">
            <a:xfrm>
              <a:off x="2144688" y="1988840"/>
              <a:ext cx="5616624" cy="254176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0FB030-4778-4BD6-A690-C2E1504F7FB5}"/>
                </a:ext>
              </a:extLst>
            </p:cNvPr>
            <p:cNvSpPr txBox="1"/>
            <p:nvPr/>
          </p:nvSpPr>
          <p:spPr>
            <a:xfrm>
              <a:off x="2146303" y="1988840"/>
              <a:ext cx="56166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홍길동 홈페이지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C4739-9D36-48D7-9237-531B59A8B620}"/>
                </a:ext>
              </a:extLst>
            </p:cNvPr>
            <p:cNvSpPr txBox="1"/>
            <p:nvPr/>
          </p:nvSpPr>
          <p:spPr>
            <a:xfrm>
              <a:off x="2168905" y="4183360"/>
              <a:ext cx="13513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소개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3BA462-7065-413F-86CF-B0012842B64A}"/>
                </a:ext>
              </a:extLst>
            </p:cNvPr>
            <p:cNvSpPr txBox="1"/>
            <p:nvPr/>
          </p:nvSpPr>
          <p:spPr>
            <a:xfrm>
              <a:off x="3537057" y="4183360"/>
              <a:ext cx="1364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인적사항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18B120-7146-4A68-B1D0-6AC5C6F0FDB8}"/>
                </a:ext>
              </a:extLst>
            </p:cNvPr>
            <p:cNvSpPr txBox="1"/>
            <p:nvPr/>
          </p:nvSpPr>
          <p:spPr>
            <a:xfrm>
              <a:off x="4918189" y="4195610"/>
              <a:ext cx="13643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교과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D4D9B-16D6-4A52-B4A1-6324C85D6FB7}"/>
                </a:ext>
              </a:extLst>
            </p:cNvPr>
            <p:cNvSpPr txBox="1"/>
            <p:nvPr/>
          </p:nvSpPr>
          <p:spPr>
            <a:xfrm>
              <a:off x="6299321" y="4183360"/>
              <a:ext cx="14702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비교과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877F23-B36B-49E3-BFDA-4ABC40FD52A9}"/>
                </a:ext>
              </a:extLst>
            </p:cNvPr>
            <p:cNvSpPr txBox="1"/>
            <p:nvPr/>
          </p:nvSpPr>
          <p:spPr>
            <a:xfrm>
              <a:off x="2216696" y="2364917"/>
              <a:ext cx="5472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자기소개</a:t>
              </a:r>
              <a:endParaRPr lang="en-US" altLang="ko-KR" dirty="0"/>
            </a:p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DE8C2A2-4694-4E48-A597-C8BEA56D2F60}"/>
                </a:ext>
              </a:extLst>
            </p:cNvPr>
            <p:cNvCxnSpPr>
              <a:cxnSpLocks/>
              <a:stCxn id="6" idx="2"/>
            </p:cNvCxnSpPr>
            <p:nvPr/>
          </p:nvCxnSpPr>
          <p:spPr bwMode="auto">
            <a:xfrm>
              <a:off x="2844597" y="4552692"/>
              <a:ext cx="164187" cy="3164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0719942-800F-4C65-85DE-748D041C4E5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08784" y="4568130"/>
              <a:ext cx="1080120" cy="3225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51B85B8-302B-4C71-9E11-E4FA9F02849F}"/>
                </a:ext>
              </a:extLst>
            </p:cNvPr>
            <p:cNvCxnSpPr>
              <a:stCxn id="8" idx="2"/>
            </p:cNvCxnSpPr>
            <p:nvPr/>
          </p:nvCxnSpPr>
          <p:spPr bwMode="auto">
            <a:xfrm flipH="1">
              <a:off x="3008784" y="4564942"/>
              <a:ext cx="2591588" cy="3257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70B860E-A18B-4A2C-A102-46D8FC538724}"/>
                </a:ext>
              </a:extLst>
            </p:cNvPr>
            <p:cNvCxnSpPr>
              <a:stCxn id="9" idx="2"/>
            </p:cNvCxnSpPr>
            <p:nvPr/>
          </p:nvCxnSpPr>
          <p:spPr bwMode="auto">
            <a:xfrm flipH="1">
              <a:off x="3008785" y="4552692"/>
              <a:ext cx="4025660" cy="3164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D85DFC-A67A-4E15-99B7-0BD29316E218}"/>
                </a:ext>
              </a:extLst>
            </p:cNvPr>
            <p:cNvSpPr txBox="1"/>
            <p:nvPr/>
          </p:nvSpPr>
          <p:spPr>
            <a:xfrm>
              <a:off x="2576736" y="5024329"/>
              <a:ext cx="5112568" cy="123124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 dirty="0"/>
                <a:t>내부페이지</a:t>
              </a:r>
              <a:r>
                <a:rPr lang="en-US" altLang="ko-KR" sz="1600" dirty="0"/>
                <a:t>(#)</a:t>
              </a:r>
              <a:r>
                <a:rPr lang="ko-KR" altLang="en-US" sz="1600" dirty="0"/>
                <a:t>로 내부 링크</a:t>
              </a:r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페이지 이동은 </a:t>
              </a:r>
              <a:r>
                <a:rPr lang="ko-KR" altLang="en-US" sz="1600" dirty="0" err="1"/>
                <a:t>푸터바에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네비게이션바</a:t>
              </a:r>
              <a:r>
                <a:rPr lang="ko-KR" altLang="en-US" sz="1600" dirty="0"/>
                <a:t> 이용</a:t>
              </a:r>
              <a:r>
                <a:rPr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페이지 이동시 다른 </a:t>
              </a:r>
              <a:r>
                <a:rPr lang="en-US" altLang="ko-KR" sz="1600" dirty="0"/>
                <a:t>transition </a:t>
              </a:r>
              <a:r>
                <a:rPr lang="ko-KR" altLang="en-US" sz="1600" dirty="0"/>
                <a:t>효과</a:t>
              </a:r>
              <a:endParaRPr lang="en-US" altLang="ko-KR" sz="1600" dirty="0"/>
            </a:p>
            <a:p>
              <a:pPr marL="285750" indent="-285750">
                <a:buFontTx/>
                <a:buChar char="-"/>
              </a:pPr>
              <a:r>
                <a:rPr lang="ko-KR" altLang="en-US" sz="1600" dirty="0"/>
                <a:t>인적사항</a:t>
              </a:r>
              <a:r>
                <a:rPr lang="en-US" altLang="ko-KR" sz="1600" dirty="0"/>
                <a:t>-</a:t>
              </a:r>
              <a:r>
                <a:rPr lang="ko-KR" altLang="en-US" sz="1600" dirty="0"/>
                <a:t>성공회대학교에 구글 지도 연결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13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5-6장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5-6장 과제</dc:title>
  <dc:creator>mckim@skhu.ac.kr</dc:creator>
  <cp:lastModifiedBy>mckim@skhu.ac.kr</cp:lastModifiedBy>
  <cp:revision>1</cp:revision>
  <dcterms:created xsi:type="dcterms:W3CDTF">2021-03-30T06:06:34Z</dcterms:created>
  <dcterms:modified xsi:type="dcterms:W3CDTF">2021-03-30T06:08:40Z</dcterms:modified>
</cp:coreProperties>
</file>