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2BCDB-4C09-4E83-8804-C851B2B4F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4B8D09-9693-4C66-B109-D918EF71F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B9E49-A0E4-4786-B4DD-7C36EFA1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4C34-FBAB-4909-A069-AF851859849D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F5C24-D133-4313-B6B8-49C5983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C5B56-D324-445E-8413-D18942B3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B029-6EDC-4092-BEF0-C0CB68CF0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98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EC424-9B63-4934-A064-3AC732E0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8A85C0-3ED4-4557-A65F-5171B659A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485B9-B126-4C0E-8C41-90AF1945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4C34-FBAB-4909-A069-AF851859849D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C98F6-EBA7-4782-9B3E-7D780453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8A717-6C17-4734-A030-9B4BA643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B029-6EDC-4092-BEF0-C0CB68CF0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95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936568-949A-40BB-9D66-DEC6D92CE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0ADCB1-EF78-456A-8BBB-B50140666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D60DD-4B07-4DB3-B351-31558A11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4C34-FBAB-4909-A069-AF851859849D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7F3B6-2407-4F17-9BD9-7E18D2A2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3930F-56DE-4880-ACF2-A844DE44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B029-6EDC-4092-BEF0-C0CB68CF0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6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07145-4084-4B59-99E9-B641B13F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AC0052-D516-4B76-8648-DF68CD59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B1455B-DF7F-4EAE-B6A1-D814C513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4C34-FBAB-4909-A069-AF851859849D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3E601-DC04-42F9-82BC-B643DC9F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C491F-5D79-4848-B8B3-451A4208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B029-6EDC-4092-BEF0-C0CB68CF0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35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D3E36-0A4E-4E66-B476-C4C51532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661CC-72DB-4B99-8F7E-DF940C10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A5B72-7ECF-47C0-9186-0DC944C2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4C34-FBAB-4909-A069-AF851859849D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73DFD-1BB8-46AB-A0F5-85CEA4A5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D70D96-2A91-4F68-9A18-3807106F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B029-6EDC-4092-BEF0-C0CB68CF0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57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1DF05-5D63-41F2-AECA-5936AE17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C327B-3CAB-4A5B-977E-0DA33D967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C108FC-47DF-446C-9DEC-F82E81777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61F54-9836-4890-85EE-87B0CAD3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4C34-FBAB-4909-A069-AF851859849D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26015F-0A53-4338-BA25-301A1D05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CCD5EE-2E3F-48BA-830E-162DA9E9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B029-6EDC-4092-BEF0-C0CB68CF0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1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EDD71-EDA1-403A-90D0-8FABF1B6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6199F4-1AAA-4B33-B726-E7C799EF3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2D684E-EE8E-4AEB-BD21-ED0322FD1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4E0630-B3CE-4A8C-AC43-D27FB1645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210168-9C17-40A8-B088-2A16BD5E5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B062EC-E553-4F34-853F-F311D006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4C34-FBAB-4909-A069-AF851859849D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B0FBC6-A926-47DF-86D1-BF1021BE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FB3A6D-1BF9-46C6-8FE2-735A3827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B029-6EDC-4092-BEF0-C0CB68CF0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79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D2169-0FF9-4E15-8EF0-4059E945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40720E-0CF4-4858-A750-3A2A5BDF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4C34-FBAB-4909-A069-AF851859849D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08F1BA-2940-4DCB-8C6E-8384C231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B8CD27-AD4C-4D92-87DF-CAA7681D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B029-6EDC-4092-BEF0-C0CB68CF0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6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AF006E-5443-401B-BF53-A0611B97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4C34-FBAB-4909-A069-AF851859849D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2F6040-2713-4B8C-BB32-B4C00D6B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771818-44C1-4385-8D64-C1F97A4B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B029-6EDC-4092-BEF0-C0CB68CF0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93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1DABB-F10F-4B77-A24A-28626F12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896C4B-CF80-4587-9073-0A4C9904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75C3E9-7F0D-43F0-9BF2-3B485A33E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A8BECE-ACAD-4116-8578-C8F0CC81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4C34-FBAB-4909-A069-AF851859849D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6A98B2-5052-426D-B868-83069EC2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D4DC85-359C-4865-8454-3BA32A7E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B029-6EDC-4092-BEF0-C0CB68CF0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58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8E756-C83E-4F9E-85B4-2F6687D9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AEED61-0F6B-4787-9763-C2CB09BD4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D61564-4DFB-4625-87E8-4F37DC1E6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3A1B6-6F77-4F00-9749-24DF7C21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4C34-FBAB-4909-A069-AF851859849D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B604D-AE6F-4F71-B667-DF07EA08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E59E52-93D8-4985-BEF1-917E9F06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B029-6EDC-4092-BEF0-C0CB68CF0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0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A25663-D500-4A1F-942A-9E47F3BA7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7E0A47-5020-4775-9199-562B3BC99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3C066-A747-4536-873F-CC73E250F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F4C34-FBAB-4909-A069-AF851859849D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F9BE9-2917-4C27-AF39-40CB1CB74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33212-5869-453F-AF6F-1C0035E13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9B029-6EDC-4092-BEF0-C0CB68CF0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45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4204" y="-32950"/>
            <a:ext cx="10515600" cy="1325563"/>
          </a:xfrm>
        </p:spPr>
        <p:txBody>
          <a:bodyPr/>
          <a:lstStyle/>
          <a:p>
            <a:r>
              <a:rPr lang="en-US" altLang="ko-KR" b="1" dirty="0"/>
              <a:t>7</a:t>
            </a:r>
            <a:r>
              <a:rPr lang="ko-KR" altLang="en-US" b="1" dirty="0"/>
              <a:t>장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15480" y="980728"/>
            <a:ext cx="9433048" cy="648072"/>
          </a:xfrm>
        </p:spPr>
        <p:txBody>
          <a:bodyPr/>
          <a:lstStyle/>
          <a:p>
            <a:r>
              <a:rPr lang="en-US" altLang="ko-KR" sz="1400" dirty="0"/>
              <a:t> 4</a:t>
            </a:r>
            <a:r>
              <a:rPr lang="ko-KR" altLang="en-US" sz="1400" dirty="0"/>
              <a:t>장 </a:t>
            </a:r>
            <a:r>
              <a:rPr lang="ko-KR" altLang="ko-KR" sz="1400" dirty="0"/>
              <a:t>포트폴리오 모바일 웹</a:t>
            </a:r>
            <a:r>
              <a:rPr lang="en-US" altLang="ko-KR" sz="1400" dirty="0"/>
              <a:t> </a:t>
            </a:r>
            <a:r>
              <a:rPr lang="ko-KR" altLang="en-US" sz="1400" dirty="0"/>
              <a:t>과제를</a:t>
            </a:r>
            <a:r>
              <a:rPr lang="ko-KR" altLang="ko-KR" sz="1400" dirty="0"/>
              <a:t> </a:t>
            </a:r>
            <a:r>
              <a:rPr lang="ko-KR" altLang="en-US" sz="1400" dirty="0"/>
              <a:t>다음과 같이 수정하고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각 페이지 동작을 동영상으로 저장하여 제출 </a:t>
            </a:r>
            <a:r>
              <a:rPr lang="en-US" altLang="ko-KR" sz="1400" dirty="0"/>
              <a:t>(30MB </a:t>
            </a:r>
            <a:r>
              <a:rPr lang="ko-KR" altLang="en-US" sz="1400" dirty="0"/>
              <a:t>이하</a:t>
            </a:r>
            <a:r>
              <a:rPr lang="en-US" altLang="ko-KR" sz="1400" dirty="0"/>
              <a:t>).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99A6C9-BE18-44A9-85AC-EAB9360B986D}"/>
              </a:ext>
            </a:extLst>
          </p:cNvPr>
          <p:cNvSpPr/>
          <p:nvPr/>
        </p:nvSpPr>
        <p:spPr bwMode="auto">
          <a:xfrm>
            <a:off x="2927648" y="1913606"/>
            <a:ext cx="5616624" cy="17196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FB030-4778-4BD6-A690-C2E1504F7FB5}"/>
              </a:ext>
            </a:extLst>
          </p:cNvPr>
          <p:cNvSpPr txBox="1"/>
          <p:nvPr/>
        </p:nvSpPr>
        <p:spPr>
          <a:xfrm>
            <a:off x="2929263" y="1913605"/>
            <a:ext cx="56166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홍길동 홈페이지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C4739-9D36-48D7-9237-531B59A8B620}"/>
              </a:ext>
            </a:extLst>
          </p:cNvPr>
          <p:cNvSpPr txBox="1"/>
          <p:nvPr/>
        </p:nvSpPr>
        <p:spPr>
          <a:xfrm>
            <a:off x="2945314" y="2331941"/>
            <a:ext cx="17023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BA462-7065-413F-86CF-B0012842B64A}"/>
              </a:ext>
            </a:extLst>
          </p:cNvPr>
          <p:cNvSpPr txBox="1"/>
          <p:nvPr/>
        </p:nvSpPr>
        <p:spPr>
          <a:xfrm>
            <a:off x="4649289" y="2331941"/>
            <a:ext cx="18705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인적사항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8B120-7146-4A68-B1D0-6AC5C6F0FDB8}"/>
              </a:ext>
            </a:extLst>
          </p:cNvPr>
          <p:cNvSpPr txBox="1"/>
          <p:nvPr/>
        </p:nvSpPr>
        <p:spPr>
          <a:xfrm>
            <a:off x="6521497" y="2344191"/>
            <a:ext cx="2016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경력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77F23-B36B-49E3-BFDA-4ABC40FD52A9}"/>
              </a:ext>
            </a:extLst>
          </p:cNvPr>
          <p:cNvSpPr txBox="1"/>
          <p:nvPr/>
        </p:nvSpPr>
        <p:spPr>
          <a:xfrm>
            <a:off x="2999656" y="2675934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자기소개</a:t>
            </a:r>
            <a:endParaRPr lang="en-US" altLang="ko-KR" dirty="0"/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DE8C2A2-4694-4E48-A597-C8BEA56D2F60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 flipH="1">
            <a:off x="3784423" y="2701273"/>
            <a:ext cx="12070" cy="1261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0719942-800F-4C65-85DE-748D041C4E5D}"/>
              </a:ext>
            </a:extLst>
          </p:cNvPr>
          <p:cNvCxnSpPr>
            <a:cxnSpLocks/>
          </p:cNvCxnSpPr>
          <p:nvPr/>
        </p:nvCxnSpPr>
        <p:spPr bwMode="auto">
          <a:xfrm flipH="1">
            <a:off x="3784422" y="2714615"/>
            <a:ext cx="1519490" cy="12411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1B85B8-302B-4C71-9E11-E4FA9F02849F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 flipH="1">
            <a:off x="3796493" y="2713523"/>
            <a:ext cx="3733116" cy="1249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D85DFC-A67A-4E15-99B7-0BD29316E218}"/>
              </a:ext>
            </a:extLst>
          </p:cNvPr>
          <p:cNvSpPr txBox="1"/>
          <p:nvPr/>
        </p:nvSpPr>
        <p:spPr>
          <a:xfrm>
            <a:off x="3014613" y="4122946"/>
            <a:ext cx="6609779" cy="193899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페이지 이동은 탭</a:t>
            </a:r>
            <a:r>
              <a:rPr lang="en-US" altLang="ko-KR" sz="1200" dirty="0"/>
              <a:t>(tab)</a:t>
            </a:r>
            <a:r>
              <a:rPr lang="ko-KR" altLang="en-US" sz="1200" dirty="0"/>
              <a:t>이용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학력 테이블에 </a:t>
            </a:r>
            <a:r>
              <a:rPr lang="en-US" altLang="ko-KR" sz="1200" dirty="0"/>
              <a:t>column toggle table </a:t>
            </a:r>
            <a:r>
              <a:rPr lang="ko-KR" altLang="en-US" sz="1200" dirty="0"/>
              <a:t>적용</a:t>
            </a:r>
            <a:endParaRPr lang="en-US" altLang="ko-KR" sz="1200" dirty="0"/>
          </a:p>
          <a:p>
            <a:r>
              <a:rPr lang="en-US" altLang="ko-KR" sz="1200" dirty="0"/>
              <a:t>    - </a:t>
            </a:r>
            <a:r>
              <a:rPr lang="ko-KR" altLang="en-US" sz="1200" dirty="0"/>
              <a:t>우선순위</a:t>
            </a:r>
            <a:r>
              <a:rPr lang="en-US" altLang="ko-KR" sz="1200" dirty="0"/>
              <a:t>: </a:t>
            </a:r>
            <a:r>
              <a:rPr lang="ko-KR" altLang="en-US" sz="1200" dirty="0"/>
              <a:t>출신학교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졸업년도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지역순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경력에 숨김 패널 적용 </a:t>
            </a:r>
            <a:r>
              <a:rPr lang="en-US" altLang="ko-KR" sz="1200" dirty="0"/>
              <a:t>:</a:t>
            </a:r>
            <a:r>
              <a:rPr lang="ko-KR" altLang="en-US" sz="1200" dirty="0"/>
              <a:t>교과는 왼쪽에서</a:t>
            </a:r>
            <a:r>
              <a:rPr lang="en-US" altLang="ko-KR" sz="1200" dirty="0"/>
              <a:t>, </a:t>
            </a:r>
            <a:r>
              <a:rPr lang="ko-KR" altLang="en-US" sz="1200" dirty="0"/>
              <a:t>비교과는 오른쪽에서 나옴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교과 과목들은 리스트 형식으로 하고 검색 필터 적용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학기는 리스트 구분자로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과목명 우측에 카운트 버블로 </a:t>
            </a:r>
            <a:r>
              <a:rPr lang="en-US" altLang="ko-KR" sz="1200" dirty="0"/>
              <a:t>‘</a:t>
            </a:r>
            <a:r>
              <a:rPr lang="ko-KR" altLang="en-US" sz="1200" dirty="0" err="1"/>
              <a:t>전필</a:t>
            </a:r>
            <a:r>
              <a:rPr lang="ko-KR" altLang="en-US" sz="1200" dirty="0"/>
              <a:t>‘</a:t>
            </a:r>
            <a:r>
              <a:rPr lang="en-US" altLang="ko-KR" sz="1200" dirty="0"/>
              <a:t>, ‘</a:t>
            </a:r>
            <a:r>
              <a:rPr lang="ko-KR" altLang="en-US" sz="1200" dirty="0"/>
              <a:t>전선‘</a:t>
            </a:r>
            <a:r>
              <a:rPr lang="en-US" altLang="ko-KR" sz="1200" dirty="0"/>
              <a:t>,’</a:t>
            </a:r>
            <a:r>
              <a:rPr lang="ko-KR" altLang="en-US" sz="1200" dirty="0"/>
              <a:t>교양＇ 표시</a:t>
            </a:r>
            <a:endParaRPr lang="en-US" altLang="ko-KR" sz="1200" dirty="0"/>
          </a:p>
          <a:p>
            <a:r>
              <a:rPr lang="en-US" altLang="ko-KR" sz="1200" dirty="0"/>
              <a:t>   - 2021</a:t>
            </a:r>
            <a:r>
              <a:rPr lang="ko-KR" altLang="en-US" sz="1200" dirty="0"/>
              <a:t>년 </a:t>
            </a:r>
            <a:r>
              <a:rPr lang="en-US" altLang="ko-KR" sz="1200" dirty="0"/>
              <a:t>1</a:t>
            </a:r>
            <a:r>
              <a:rPr lang="ko-KR" altLang="en-US" sz="1200" dirty="0"/>
              <a:t>학기 </a:t>
            </a:r>
            <a:r>
              <a:rPr lang="en-US" altLang="ko-KR" sz="1200" dirty="0"/>
              <a:t>‘</a:t>
            </a:r>
            <a:r>
              <a:rPr lang="ko-KR" altLang="en-US" sz="1200" dirty="0"/>
              <a:t>하이브리드 앱 프로그래밍</a:t>
            </a:r>
            <a:r>
              <a:rPr lang="en-US" altLang="ko-KR" sz="1200" dirty="0"/>
              <a:t>’ </a:t>
            </a:r>
            <a:r>
              <a:rPr lang="ko-KR" altLang="en-US" sz="1200" dirty="0"/>
              <a:t>앞쪽에 </a:t>
            </a:r>
            <a:r>
              <a:rPr lang="en-US" altLang="ko-KR" sz="1200" dirty="0" err="1"/>
              <a:t>jquery</a:t>
            </a:r>
            <a:r>
              <a:rPr lang="en-US" altLang="ko-KR" sz="1200" dirty="0"/>
              <a:t> </a:t>
            </a:r>
            <a:r>
              <a:rPr lang="ko-KR" altLang="en-US" sz="1200" dirty="0"/>
              <a:t>이미지 추가 </a:t>
            </a:r>
            <a:r>
              <a:rPr lang="en-US" altLang="ko-KR" sz="1200" dirty="0"/>
              <a:t>(</a:t>
            </a:r>
            <a:r>
              <a:rPr lang="ko-KR" altLang="en-US" sz="1200" dirty="0"/>
              <a:t>이미지 리스트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2113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123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맑은 고딕</vt:lpstr>
      <vt:lpstr>Arial</vt:lpstr>
      <vt:lpstr>Office 테마</vt:lpstr>
      <vt:lpstr>7장 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7장 과제</dc:title>
  <dc:creator>mckim@skhu.ac.kr</dc:creator>
  <cp:lastModifiedBy>mckim@skhu.ac.kr</cp:lastModifiedBy>
  <cp:revision>2</cp:revision>
  <dcterms:created xsi:type="dcterms:W3CDTF">2021-04-05T07:00:48Z</dcterms:created>
  <dcterms:modified xsi:type="dcterms:W3CDTF">2021-04-05T07:03:11Z</dcterms:modified>
</cp:coreProperties>
</file>