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A00"/>
    <a:srgbClr val="FFFFFF"/>
    <a:srgbClr val="D47A4C"/>
    <a:srgbClr val="4C62D4"/>
    <a:srgbClr val="CCFC32"/>
    <a:srgbClr val="E0DB2D"/>
    <a:srgbClr val="F7DF3E"/>
    <a:srgbClr val="E0B62D"/>
    <a:srgbClr val="FCB832"/>
    <a:srgbClr val="28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78FAA-2368-46C7-88C2-3A7CEE28131B}" v="220" dt="2022-03-20T04:11:23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ss" userId="bb0c85aa-cad6-42eb-9b86-3b0dd0e2f749" providerId="ADAL" clId="{1DD78FAA-2368-46C7-88C2-3A7CEE28131B}"/>
    <pc:docChg chg="undo redo custSel modSld">
      <pc:chgData name="nss" userId="bb0c85aa-cad6-42eb-9b86-3b0dd0e2f749" providerId="ADAL" clId="{1DD78FAA-2368-46C7-88C2-3A7CEE28131B}" dt="2022-03-20T04:18:54.490" v="2310" actId="1076"/>
      <pc:docMkLst>
        <pc:docMk/>
      </pc:docMkLst>
      <pc:sldChg chg="addSp delSp modSp mod">
        <pc:chgData name="nss" userId="bb0c85aa-cad6-42eb-9b86-3b0dd0e2f749" providerId="ADAL" clId="{1DD78FAA-2368-46C7-88C2-3A7CEE28131B}" dt="2022-03-20T04:17:04.980" v="2287" actId="20577"/>
        <pc:sldMkLst>
          <pc:docMk/>
          <pc:sldMk cId="4246628517" sldId="256"/>
        </pc:sldMkLst>
        <pc:spChg chg="add del mod">
          <ac:chgData name="nss" userId="bb0c85aa-cad6-42eb-9b86-3b0dd0e2f749" providerId="ADAL" clId="{1DD78FAA-2368-46C7-88C2-3A7CEE28131B}" dt="2022-03-20T04:11:23.587" v="2173"/>
          <ac:spMkLst>
            <pc:docMk/>
            <pc:sldMk cId="4246628517" sldId="256"/>
            <ac:spMk id="3" creationId="{1AC469F5-D662-433A-8154-BC763D6C7F64}"/>
          </ac:spMkLst>
        </pc:spChg>
        <pc:spChg chg="mod">
          <ac:chgData name="nss" userId="bb0c85aa-cad6-42eb-9b86-3b0dd0e2f749" providerId="ADAL" clId="{1DD78FAA-2368-46C7-88C2-3A7CEE28131B}" dt="2022-03-20T03:40:12.076" v="437" actId="255"/>
          <ac:spMkLst>
            <pc:docMk/>
            <pc:sldMk cId="4246628517" sldId="256"/>
            <ac:spMk id="4" creationId="{32495C68-E77B-4673-A0BB-49BF3808FE2F}"/>
          </ac:spMkLst>
        </pc:spChg>
        <pc:spChg chg="mod">
          <ac:chgData name="nss" userId="bb0c85aa-cad6-42eb-9b86-3b0dd0e2f749" providerId="ADAL" clId="{1DD78FAA-2368-46C7-88C2-3A7CEE28131B}" dt="2022-03-20T04:15:11.940" v="2282" actId="207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nss" userId="bb0c85aa-cad6-42eb-9b86-3b0dd0e2f749" providerId="ADAL" clId="{1DD78FAA-2368-46C7-88C2-3A7CEE28131B}" dt="2022-03-20T04:17:04.980" v="2287" actId="20577"/>
          <ac:spMkLst>
            <pc:docMk/>
            <pc:sldMk cId="4246628517" sldId="256"/>
            <ac:spMk id="15" creationId="{E2EB7319-61EB-4B17-8A0B-1D94CE8B74D7}"/>
          </ac:spMkLst>
        </pc:spChg>
        <pc:spChg chg="mod">
          <ac:chgData name="nss" userId="bb0c85aa-cad6-42eb-9b86-3b0dd0e2f749" providerId="ADAL" clId="{1DD78FAA-2368-46C7-88C2-3A7CEE28131B}" dt="2022-03-20T04:15:07.141" v="2281" actId="207"/>
          <ac:spMkLst>
            <pc:docMk/>
            <pc:sldMk cId="4246628517" sldId="256"/>
            <ac:spMk id="22" creationId="{D4F40DAC-6AEC-48E7-B9B6-813CD857F679}"/>
          </ac:spMkLst>
        </pc:spChg>
        <pc:graphicFrameChg chg="add del mod">
          <ac:chgData name="nss" userId="bb0c85aa-cad6-42eb-9b86-3b0dd0e2f749" providerId="ADAL" clId="{1DD78FAA-2368-46C7-88C2-3A7CEE28131B}" dt="2022-03-20T04:11:23.587" v="2173"/>
          <ac:graphicFrameMkLst>
            <pc:docMk/>
            <pc:sldMk cId="4246628517" sldId="256"/>
            <ac:graphicFrameMk id="2" creationId="{0BB8D70B-F7F2-437B-995F-63E82F94C28E}"/>
          </ac:graphicFrameMkLst>
        </pc:graphicFrameChg>
      </pc:sldChg>
      <pc:sldChg chg="addSp modSp mod">
        <pc:chgData name="nss" userId="bb0c85aa-cad6-42eb-9b86-3b0dd0e2f749" providerId="ADAL" clId="{1DD78FAA-2368-46C7-88C2-3A7CEE28131B}" dt="2022-03-20T04:18:27.860" v="2304" actId="1076"/>
        <pc:sldMkLst>
          <pc:docMk/>
          <pc:sldMk cId="1794268228" sldId="257"/>
        </pc:sldMkLst>
        <pc:spChg chg="mod">
          <ac:chgData name="nss" userId="bb0c85aa-cad6-42eb-9b86-3b0dd0e2f749" providerId="ADAL" clId="{1DD78FAA-2368-46C7-88C2-3A7CEE28131B}" dt="2022-03-20T03:37:27.644" v="240" actId="255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nss" userId="bb0c85aa-cad6-42eb-9b86-3b0dd0e2f749" providerId="ADAL" clId="{1DD78FAA-2368-46C7-88C2-3A7CEE28131B}" dt="2022-03-20T04:18:27.860" v="2304" actId="1076"/>
          <ac:spMkLst>
            <pc:docMk/>
            <pc:sldMk cId="1794268228" sldId="257"/>
            <ac:spMk id="20" creationId="{B970FF88-457B-441D-8038-D50D6AAC4C06}"/>
          </ac:spMkLst>
        </pc:spChg>
        <pc:spChg chg="add mod">
          <ac:chgData name="nss" userId="bb0c85aa-cad6-42eb-9b86-3b0dd0e2f749" providerId="ADAL" clId="{1DD78FAA-2368-46C7-88C2-3A7CEE28131B}" dt="2022-03-20T04:07:13.075" v="2138" actId="255"/>
          <ac:spMkLst>
            <pc:docMk/>
            <pc:sldMk cId="1794268228" sldId="257"/>
            <ac:spMk id="21" creationId="{8D5430D6-EAC5-40CC-ACE4-11F9F0E6EC96}"/>
          </ac:spMkLst>
        </pc:spChg>
      </pc:sldChg>
      <pc:sldChg chg="addSp modSp mod">
        <pc:chgData name="nss" userId="bb0c85aa-cad6-42eb-9b86-3b0dd0e2f749" providerId="ADAL" clId="{1DD78FAA-2368-46C7-88C2-3A7CEE28131B}" dt="2022-03-20T04:18:31.462" v="2305" actId="1076"/>
        <pc:sldMkLst>
          <pc:docMk/>
          <pc:sldMk cId="2605684684" sldId="258"/>
        </pc:sldMkLst>
        <pc:spChg chg="mod">
          <ac:chgData name="nss" userId="bb0c85aa-cad6-42eb-9b86-3b0dd0e2f749" providerId="ADAL" clId="{1DD78FAA-2368-46C7-88C2-3A7CEE28131B}" dt="2022-03-20T04:18:31.462" v="2305" actId="1076"/>
          <ac:spMkLst>
            <pc:docMk/>
            <pc:sldMk cId="2605684684" sldId="258"/>
            <ac:spMk id="16" creationId="{3F11374E-C7E9-4778-9973-D9D0FABD76C1}"/>
          </ac:spMkLst>
        </pc:spChg>
        <pc:spChg chg="add mod">
          <ac:chgData name="nss" userId="bb0c85aa-cad6-42eb-9b86-3b0dd0e2f749" providerId="ADAL" clId="{1DD78FAA-2368-46C7-88C2-3A7CEE28131B}" dt="2022-03-20T04:07:22.846" v="2139" actId="255"/>
          <ac:spMkLst>
            <pc:docMk/>
            <pc:sldMk cId="2605684684" sldId="258"/>
            <ac:spMk id="106" creationId="{7AD4D2C6-60EC-4614-81FD-BCE41E61624D}"/>
          </ac:spMkLst>
        </pc:spChg>
      </pc:sldChg>
      <pc:sldChg chg="addSp modSp mod">
        <pc:chgData name="nss" userId="bb0c85aa-cad6-42eb-9b86-3b0dd0e2f749" providerId="ADAL" clId="{1DD78FAA-2368-46C7-88C2-3A7CEE28131B}" dt="2022-03-20T04:18:36.613" v="2307" actId="1076"/>
        <pc:sldMkLst>
          <pc:docMk/>
          <pc:sldMk cId="2826383602" sldId="259"/>
        </pc:sldMkLst>
        <pc:spChg chg="mod">
          <ac:chgData name="nss" userId="bb0c85aa-cad6-42eb-9b86-3b0dd0e2f749" providerId="ADAL" clId="{1DD78FAA-2368-46C7-88C2-3A7CEE28131B}" dt="2022-03-20T04:18:36.613" v="2307" actId="1076"/>
          <ac:spMkLst>
            <pc:docMk/>
            <pc:sldMk cId="2826383602" sldId="259"/>
            <ac:spMk id="16" creationId="{C571E420-E14E-454E-A21A-3B449E145FC0}"/>
          </ac:spMkLst>
        </pc:spChg>
        <pc:spChg chg="add mod">
          <ac:chgData name="nss" userId="bb0c85aa-cad6-42eb-9b86-3b0dd0e2f749" providerId="ADAL" clId="{1DD78FAA-2368-46C7-88C2-3A7CEE28131B}" dt="2022-03-20T04:07:45.799" v="2145" actId="20577"/>
          <ac:spMkLst>
            <pc:docMk/>
            <pc:sldMk cId="2826383602" sldId="259"/>
            <ac:spMk id="40" creationId="{7E36A200-2667-498E-B4FF-7B9B4FBAAF0F}"/>
          </ac:spMkLst>
        </pc:spChg>
        <pc:spChg chg="add mod">
          <ac:chgData name="nss" userId="bb0c85aa-cad6-42eb-9b86-3b0dd0e2f749" providerId="ADAL" clId="{1DD78FAA-2368-46C7-88C2-3A7CEE28131B}" dt="2022-03-20T03:45:47.670" v="500" actId="20577"/>
          <ac:spMkLst>
            <pc:docMk/>
            <pc:sldMk cId="2826383602" sldId="259"/>
            <ac:spMk id="41" creationId="{17683101-CA2D-4E8B-8FD4-21806E474AB4}"/>
          </ac:spMkLst>
        </pc:spChg>
        <pc:spChg chg="add mod">
          <ac:chgData name="nss" userId="bb0c85aa-cad6-42eb-9b86-3b0dd0e2f749" providerId="ADAL" clId="{1DD78FAA-2368-46C7-88C2-3A7CEE28131B}" dt="2022-03-20T03:45:49.505" v="502" actId="20577"/>
          <ac:spMkLst>
            <pc:docMk/>
            <pc:sldMk cId="2826383602" sldId="259"/>
            <ac:spMk id="42" creationId="{7869937B-A416-4352-9979-6F17C0593EF8}"/>
          </ac:spMkLst>
        </pc:spChg>
        <pc:spChg chg="add mod">
          <ac:chgData name="nss" userId="bb0c85aa-cad6-42eb-9b86-3b0dd0e2f749" providerId="ADAL" clId="{1DD78FAA-2368-46C7-88C2-3A7CEE28131B}" dt="2022-03-20T03:45:53.167" v="504" actId="20577"/>
          <ac:spMkLst>
            <pc:docMk/>
            <pc:sldMk cId="2826383602" sldId="259"/>
            <ac:spMk id="43" creationId="{CD4355AA-F079-49E2-A9AC-F1A96EC7DEBF}"/>
          </ac:spMkLst>
        </pc:spChg>
      </pc:sldChg>
      <pc:sldChg chg="addSp modSp mod">
        <pc:chgData name="nss" userId="bb0c85aa-cad6-42eb-9b86-3b0dd0e2f749" providerId="ADAL" clId="{1DD78FAA-2368-46C7-88C2-3A7CEE28131B}" dt="2022-03-20T04:18:41.089" v="2308" actId="1076"/>
        <pc:sldMkLst>
          <pc:docMk/>
          <pc:sldMk cId="2148042762" sldId="260"/>
        </pc:sldMkLst>
        <pc:spChg chg="mod">
          <ac:chgData name="nss" userId="bb0c85aa-cad6-42eb-9b86-3b0dd0e2f749" providerId="ADAL" clId="{1DD78FAA-2368-46C7-88C2-3A7CEE28131B}" dt="2022-03-20T04:18:41.089" v="2308" actId="1076"/>
          <ac:spMkLst>
            <pc:docMk/>
            <pc:sldMk cId="2148042762" sldId="260"/>
            <ac:spMk id="16" creationId="{4F7BE721-FC01-422A-A862-ADDCC89EF4EB}"/>
          </ac:spMkLst>
        </pc:spChg>
        <pc:spChg chg="mod">
          <ac:chgData name="nss" userId="bb0c85aa-cad6-42eb-9b86-3b0dd0e2f749" providerId="ADAL" clId="{1DD78FAA-2368-46C7-88C2-3A7CEE28131B}" dt="2022-03-20T04:08:52.665" v="2156"/>
          <ac:spMkLst>
            <pc:docMk/>
            <pc:sldMk cId="2148042762" sldId="260"/>
            <ac:spMk id="33" creationId="{6D00FBAA-81E7-4D17-A4F5-C7EE5C34FF66}"/>
          </ac:spMkLst>
        </pc:spChg>
        <pc:spChg chg="add mod">
          <ac:chgData name="nss" userId="bb0c85aa-cad6-42eb-9b86-3b0dd0e2f749" providerId="ADAL" clId="{1DD78FAA-2368-46C7-88C2-3A7CEE28131B}" dt="2022-03-20T04:09:46.270" v="2166"/>
          <ac:spMkLst>
            <pc:docMk/>
            <pc:sldMk cId="2148042762" sldId="260"/>
            <ac:spMk id="38" creationId="{F646D56F-8304-4F0C-89A5-B0253C1C251D}"/>
          </ac:spMkLst>
        </pc:spChg>
      </pc:sldChg>
      <pc:sldChg chg="addSp delSp modSp mod">
        <pc:chgData name="nss" userId="bb0c85aa-cad6-42eb-9b86-3b0dd0e2f749" providerId="ADAL" clId="{1DD78FAA-2368-46C7-88C2-3A7CEE28131B}" dt="2022-03-20T04:18:49.913" v="2309" actId="1076"/>
        <pc:sldMkLst>
          <pc:docMk/>
          <pc:sldMk cId="1921558748" sldId="261"/>
        </pc:sldMkLst>
        <pc:spChg chg="mod">
          <ac:chgData name="nss" userId="bb0c85aa-cad6-42eb-9b86-3b0dd0e2f749" providerId="ADAL" clId="{1DD78FAA-2368-46C7-88C2-3A7CEE28131B}" dt="2022-03-20T04:18:49.913" v="2309" actId="1076"/>
          <ac:spMkLst>
            <pc:docMk/>
            <pc:sldMk cId="1921558748" sldId="261"/>
            <ac:spMk id="16" creationId="{44C4C733-C5DC-4669-B285-1DF211C1CB2B}"/>
          </ac:spMkLst>
        </pc:spChg>
        <pc:spChg chg="add del mod">
          <ac:chgData name="nss" userId="bb0c85aa-cad6-42eb-9b86-3b0dd0e2f749" providerId="ADAL" clId="{1DD78FAA-2368-46C7-88C2-3A7CEE28131B}" dt="2022-03-20T04:01:02.010" v="1485" actId="478"/>
          <ac:spMkLst>
            <pc:docMk/>
            <pc:sldMk cId="1921558748" sldId="261"/>
            <ac:spMk id="48" creationId="{6DEA01FB-624A-41B1-99F4-01CB6367FF04}"/>
          </ac:spMkLst>
        </pc:spChg>
        <pc:spChg chg="add mod">
          <ac:chgData name="nss" userId="bb0c85aa-cad6-42eb-9b86-3b0dd0e2f749" providerId="ADAL" clId="{1DD78FAA-2368-46C7-88C2-3A7CEE28131B}" dt="2022-03-20T04:09:55.751" v="2167" actId="255"/>
          <ac:spMkLst>
            <pc:docMk/>
            <pc:sldMk cId="1921558748" sldId="261"/>
            <ac:spMk id="49" creationId="{0C269A3A-BF47-45FF-8B03-1C184EF55768}"/>
          </ac:spMkLst>
        </pc:spChg>
      </pc:sldChg>
      <pc:sldChg chg="addSp modSp mod">
        <pc:chgData name="nss" userId="bb0c85aa-cad6-42eb-9b86-3b0dd0e2f749" providerId="ADAL" clId="{1DD78FAA-2368-46C7-88C2-3A7CEE28131B}" dt="2022-03-20T04:18:54.490" v="2310" actId="1076"/>
        <pc:sldMkLst>
          <pc:docMk/>
          <pc:sldMk cId="533331025" sldId="263"/>
        </pc:sldMkLst>
        <pc:spChg chg="mod">
          <ac:chgData name="nss" userId="bb0c85aa-cad6-42eb-9b86-3b0dd0e2f749" providerId="ADAL" clId="{1DD78FAA-2368-46C7-88C2-3A7CEE28131B}" dt="2022-03-20T04:18:54.490" v="2310" actId="1076"/>
          <ac:spMkLst>
            <pc:docMk/>
            <pc:sldMk cId="533331025" sldId="263"/>
            <ac:spMk id="17" creationId="{A97A9DA3-EE66-4FD3-9F2B-9AC971841ABE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35" creationId="{346AAE2F-F207-4EEF-888D-4F83C696D98A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65" creationId="{4946B402-2425-4E3F-AF24-31F5B6E621DA}"/>
          </ac:spMkLst>
        </pc:spChg>
        <pc:spChg chg="add mod">
          <ac:chgData name="nss" userId="bb0c85aa-cad6-42eb-9b86-3b0dd0e2f749" providerId="ADAL" clId="{1DD78FAA-2368-46C7-88C2-3A7CEE28131B}" dt="2022-03-20T04:10:35.631" v="2169" actId="255"/>
          <ac:spMkLst>
            <pc:docMk/>
            <pc:sldMk cId="533331025" sldId="263"/>
            <ac:spMk id="92" creationId="{7CE59C34-E17D-46D9-97D1-5368C61E9B1F}"/>
          </ac:spMkLst>
        </pc:spChg>
      </pc:sldChg>
      <pc:sldChg chg="modSp mod">
        <pc:chgData name="nss" userId="bb0c85aa-cad6-42eb-9b86-3b0dd0e2f749" providerId="ADAL" clId="{1DD78FAA-2368-46C7-88C2-3A7CEE28131B}" dt="2022-03-20T04:00:33.237" v="1484"/>
        <pc:sldMkLst>
          <pc:docMk/>
          <pc:sldMk cId="3204677090" sldId="264"/>
        </pc:sldMkLst>
        <pc:spChg chg="mod">
          <ac:chgData name="nss" userId="bb0c85aa-cad6-42eb-9b86-3b0dd0e2f749" providerId="ADAL" clId="{1DD78FAA-2368-46C7-88C2-3A7CEE28131B}" dt="2022-03-20T04:00:33.237" v="1484"/>
          <ac:spMkLst>
            <pc:docMk/>
            <pc:sldMk cId="3204677090" sldId="264"/>
            <ac:spMk id="6" creationId="{AC63008C-0FAA-4E56-9E99-F1D0F4A31A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B643-81A3-4E38-A40F-401387BB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A5CA8-19F2-4451-A835-B051E653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2CD9B-C703-4269-B68E-9E7705E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894D9-DEEF-4BC2-AF0B-8A0428C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C2A4-D0F4-439A-89CD-18CC6ED9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CF2A-4AB0-4331-8400-832650CB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B5DE-5AA5-42C3-94E5-9EF89CBC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4E04-1E99-468A-A95A-5726D8D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7E0CF-F7A6-4551-B8C7-C621757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8F3CB-2ADD-461B-AC29-1E3D8854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C8B54-2E2E-4D67-8F03-9515A8310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BB993-85A7-4736-A128-E0FBD8C3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BF8B-6BC8-4D8D-AA43-A7C93551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086C2-F0ED-4237-9B89-5E8410C0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F6AE-6445-4AE5-BBDE-CFFB0D7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060-FCC9-47A2-B41F-B310C43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4C22-D346-494F-AF31-DF00266F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4A3B-99CC-47D6-93AB-7225724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FDA8-B8E8-4698-8158-DAA91537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CA6A-7D8D-41D0-AA97-E0A7C51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5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9930-11FB-45D7-A6E0-B3634AC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5DD43-2D74-411A-AD29-BD2B5FBC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4D703-4303-49A6-A95B-13922DB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A2CA0-D28D-4BF3-B9BC-CC98F9E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8BEB7-2DBB-4F53-8761-828D1CE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1164-35EB-4A2B-A987-4485D769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38EC7-FC92-4FC4-B498-A468B9B1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E425-D5E3-43C6-AE12-49DA089F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8128D-02AF-4E13-9329-31DBFCAB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A80F-1F5D-4FC2-AA8C-30EE405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F5385-2533-4EC1-A99E-A246612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D690C-54C9-4E4D-9B88-2906F4AC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CB4B-937C-45C5-A9ED-64C3188D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1DC4A-652E-4209-AEE5-549252B5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62157-C1DA-4BC8-A989-A399AE10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2DCB2-A1B9-4BEA-B4D1-D507CB44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E6843-A7BB-4B92-B54B-CB0742D8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4BC9E-D209-4913-8036-A5E7E351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719A7-ACB0-4BAE-AF1E-13E018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3393F-ED9C-47E4-8F5E-62AAF9B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815F-0DA6-4940-98F1-4B43083A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DEEDB-82B6-4C37-B1CE-7998644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9BDC-2548-49AC-9EA5-7F4FD9B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6A7EA-3455-4433-A20B-1400363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42C58-4B29-4EB7-BCAE-E1D88F0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96508-07CA-45DB-8233-B9278DAA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C25B-3E95-4D5C-B3A2-DC4963B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3C07-3D2C-43AF-A2FA-FED1EF31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21E3B-0C8F-41A7-A54D-F63B959F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7FC3A-C73B-4CEA-AF80-F12834C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6402-04D7-4A50-87D8-7DA97DE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D020F-045D-4F93-AECC-4C7FF35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932D-4FEC-4336-99E1-68E95D4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CC7E8-57C1-40B6-94DE-9D5A5B73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F10F-2201-4539-9360-69F76E20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C4D2-8D3C-4598-AAED-CBA1249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8172A-B279-4E60-A904-40703C48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C131A-B44B-41AE-9BB4-64DDB85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51BD6-4ED3-4EC9-88C4-A8875DD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2C992-203D-435A-A17F-6EB5EB45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B167-1DC5-4921-BD5B-56079DE8E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D569-30A0-48AF-8BBA-169C99F6B11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61C89-2B85-45DB-B537-7EB10E6A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5196-0B4C-4406-B2D4-1205DB9A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nn98/TA_Ass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502F08-75D9-4E01-836D-8D4CD37F2C34}"/>
              </a:ext>
            </a:extLst>
          </p:cNvPr>
          <p:cNvGrpSpPr/>
          <p:nvPr/>
        </p:nvGrpSpPr>
        <p:grpSpPr>
          <a:xfrm>
            <a:off x="4385138" y="2594734"/>
            <a:ext cx="5561442" cy="1200329"/>
            <a:chOff x="1963919" y="1979626"/>
            <a:chExt cx="7566582" cy="16330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495C68-E77B-4673-A0BB-49BF3808FE2F}"/>
                </a:ext>
              </a:extLst>
            </p:cNvPr>
            <p:cNvSpPr txBox="1"/>
            <p:nvPr/>
          </p:nvSpPr>
          <p:spPr>
            <a:xfrm>
              <a:off x="1963919" y="1979626"/>
              <a:ext cx="7566582" cy="163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Castellar" panose="020A0402060406010301" pitchFamily="18" charset="0"/>
                </a:rPr>
                <a:t>A</a:t>
              </a:r>
              <a:r>
                <a:rPr lang="en-US" altLang="ko-KR" sz="4800" dirty="0">
                  <a:latin typeface="Castellar" panose="020A0402060406010301" pitchFamily="18" charset="0"/>
                </a:rPr>
                <a:t>lg</a:t>
              </a:r>
              <a:r>
                <a:rPr lang="en-US" altLang="ko-KR" sz="7200" dirty="0">
                  <a:latin typeface="Castellar" panose="020A0402060406010301" pitchFamily="18" charset="0"/>
                </a:rPr>
                <a:t>. </a:t>
              </a:r>
              <a:r>
                <a:rPr lang="en-US" altLang="ko-KR" sz="1500" dirty="0">
                  <a:latin typeface="Castellar" panose="020A0402060406010301" pitchFamily="18" charset="0"/>
                </a:rPr>
                <a:t>(</a:t>
              </a:r>
              <a:r>
                <a:rPr lang="ko-KR" altLang="en-US" sz="1500" dirty="0">
                  <a:latin typeface="Castellar" panose="020A0402060406010301" pitchFamily="18" charset="0"/>
                </a:rPr>
                <a:t>가제</a:t>
              </a:r>
              <a:r>
                <a:rPr lang="en-US" altLang="ko-KR" sz="1500" dirty="0">
                  <a:latin typeface="Castellar" panose="020A0402060406010301" pitchFamily="18" charset="0"/>
                </a:rPr>
                <a:t>)</a:t>
              </a:r>
              <a:endParaRPr lang="ko-KR" altLang="en-US" sz="1500" dirty="0">
                <a:latin typeface="Castellar" panose="020A0402060406010301" pitchFamily="18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6388EF0-AE37-4787-90EF-808A25B312E6}"/>
                </a:ext>
              </a:extLst>
            </p:cNvPr>
            <p:cNvSpPr/>
            <p:nvPr/>
          </p:nvSpPr>
          <p:spPr>
            <a:xfrm>
              <a:off x="1963919" y="2774810"/>
              <a:ext cx="3016976" cy="155310"/>
            </a:xfrm>
            <a:custGeom>
              <a:avLst/>
              <a:gdLst>
                <a:gd name="connsiteX0" fmla="*/ 40105 w 7323221"/>
                <a:gd name="connsiteY0" fmla="*/ 304800 h 376990"/>
                <a:gd name="connsiteX1" fmla="*/ 7323221 w 7323221"/>
                <a:gd name="connsiteY1" fmla="*/ 0 h 376990"/>
                <a:gd name="connsiteX2" fmla="*/ 7026442 w 7323221"/>
                <a:gd name="connsiteY2" fmla="*/ 216569 h 376990"/>
                <a:gd name="connsiteX3" fmla="*/ 0 w 7323221"/>
                <a:gd name="connsiteY3" fmla="*/ 376990 h 376990"/>
                <a:gd name="connsiteX4" fmla="*/ 40105 w 7323221"/>
                <a:gd name="connsiteY4" fmla="*/ 304800 h 3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3221" h="376990">
                  <a:moveTo>
                    <a:pt x="40105" y="304800"/>
                  </a:moveTo>
                  <a:lnTo>
                    <a:pt x="7323221" y="0"/>
                  </a:lnTo>
                  <a:lnTo>
                    <a:pt x="7026442" y="216569"/>
                  </a:lnTo>
                  <a:lnTo>
                    <a:pt x="0" y="376990"/>
                  </a:lnTo>
                  <a:lnTo>
                    <a:pt x="40105" y="304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86C8055-5026-4DAE-A976-CD36317A4AE4}"/>
                </a:ext>
              </a:extLst>
            </p:cNvPr>
            <p:cNvSpPr/>
            <p:nvPr/>
          </p:nvSpPr>
          <p:spPr>
            <a:xfrm rot="21540000">
              <a:off x="2102328" y="2821209"/>
              <a:ext cx="2752616" cy="72672"/>
            </a:xfrm>
            <a:custGeom>
              <a:avLst/>
              <a:gdLst>
                <a:gd name="connsiteX0" fmla="*/ 40105 w 7323221"/>
                <a:gd name="connsiteY0" fmla="*/ 304800 h 376990"/>
                <a:gd name="connsiteX1" fmla="*/ 7323221 w 7323221"/>
                <a:gd name="connsiteY1" fmla="*/ 0 h 376990"/>
                <a:gd name="connsiteX2" fmla="*/ 7026442 w 7323221"/>
                <a:gd name="connsiteY2" fmla="*/ 216569 h 376990"/>
                <a:gd name="connsiteX3" fmla="*/ 0 w 7323221"/>
                <a:gd name="connsiteY3" fmla="*/ 376990 h 376990"/>
                <a:gd name="connsiteX4" fmla="*/ 40105 w 7323221"/>
                <a:gd name="connsiteY4" fmla="*/ 304800 h 3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3221" h="376990">
                  <a:moveTo>
                    <a:pt x="40105" y="304800"/>
                  </a:moveTo>
                  <a:lnTo>
                    <a:pt x="7323221" y="0"/>
                  </a:lnTo>
                  <a:lnTo>
                    <a:pt x="7026442" y="216569"/>
                  </a:lnTo>
                  <a:lnTo>
                    <a:pt x="0" y="376990"/>
                  </a:lnTo>
                  <a:lnTo>
                    <a:pt x="40105" y="304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13761-8AF7-4A15-BAA4-AD8A38AEFBB3}"/>
              </a:ext>
            </a:extLst>
          </p:cNvPr>
          <p:cNvSpPr/>
          <p:nvPr/>
        </p:nvSpPr>
        <p:spPr>
          <a:xfrm>
            <a:off x="1" y="0"/>
            <a:ext cx="361760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3B196-1A1D-40DA-8311-303657A7D3BD}"/>
              </a:ext>
            </a:extLst>
          </p:cNvPr>
          <p:cNvSpPr/>
          <p:nvPr/>
        </p:nvSpPr>
        <p:spPr>
          <a:xfrm>
            <a:off x="8574394" y="0"/>
            <a:ext cx="361760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C7BC8-8623-4A0C-B8AC-C13342734436}"/>
              </a:ext>
            </a:extLst>
          </p:cNvPr>
          <p:cNvSpPr txBox="1"/>
          <p:nvPr/>
        </p:nvSpPr>
        <p:spPr>
          <a:xfrm>
            <a:off x="5556833" y="4253739"/>
            <a:ext cx="2744373" cy="167738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201732009 </a:t>
            </a:r>
            <a:r>
              <a:rPr lang="ko-KR" altLang="en-US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김윤서</a:t>
            </a:r>
            <a:endParaRPr lang="en-US" altLang="ko-KR" sz="16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201732024 </a:t>
            </a:r>
            <a:r>
              <a:rPr lang="ko-KR" altLang="en-US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이영수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201732028 </a:t>
            </a:r>
            <a:r>
              <a:rPr lang="ko-KR" altLang="en-US" sz="1600" b="1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이현복</a:t>
            </a:r>
            <a:endParaRPr lang="en-US" altLang="ko-KR" sz="16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201736023 </a:t>
            </a:r>
            <a:r>
              <a:rPr lang="ko-KR" altLang="en-US" sz="1600" b="1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안석범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ko-KR" altLang="en-US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B1B140-E66E-4948-8286-345837E8660A}"/>
              </a:ext>
            </a:extLst>
          </p:cNvPr>
          <p:cNvSpPr/>
          <p:nvPr/>
        </p:nvSpPr>
        <p:spPr>
          <a:xfrm>
            <a:off x="3914401" y="3682556"/>
            <a:ext cx="43632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0DAC-6AEC-48E7-B9B6-813CD857F679}"/>
              </a:ext>
            </a:extLst>
          </p:cNvPr>
          <p:cNvSpPr txBox="1"/>
          <p:nvPr/>
        </p:nvSpPr>
        <p:spPr>
          <a:xfrm>
            <a:off x="3765983" y="435593"/>
            <a:ext cx="4661580" cy="17235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소프트웨어 </a:t>
            </a:r>
            <a:endParaRPr lang="en-US" altLang="ko-KR" sz="4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endParaRPr lang="en-US" altLang="ko-KR" sz="6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캡스톤디자인</a:t>
            </a:r>
            <a:endParaRPr lang="en-US" altLang="ko-KR" sz="4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endParaRPr lang="ko-KR" altLang="en-US" sz="1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654B35-B631-4901-93EA-6FDFF3C6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EB7319-61EB-4B17-8A0B-1D94CE8B74D7}"/>
              </a:ext>
            </a:extLst>
          </p:cNvPr>
          <p:cNvSpPr txBox="1"/>
          <p:nvPr/>
        </p:nvSpPr>
        <p:spPr>
          <a:xfrm>
            <a:off x="8724356" y="1297367"/>
            <a:ext cx="3317970" cy="437453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백준 유저 데이터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분석 및 문제 추천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사용자의 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Solved.ac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랭크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알고리즘 선호에 맞춰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해당 사용자에게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적절한 문제를 선정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제공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백준 채점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_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UserID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ProblemID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입력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백준 과제 수행 여부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판별 및 채점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6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D29C9C-601B-40E8-B276-BD413E845954}"/>
              </a:ext>
            </a:extLst>
          </p:cNvPr>
          <p:cNvSpPr/>
          <p:nvPr/>
        </p:nvSpPr>
        <p:spPr>
          <a:xfrm>
            <a:off x="2096727" y="2823328"/>
            <a:ext cx="7998546" cy="1211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/Problem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ID?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661501" y="3862195"/>
            <a:ext cx="6868998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A2F03-35AB-42FC-ACFD-E4C7BBDC0D98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FEBA3F-465E-46D5-B5DB-4B676BB4B2E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FAC3F-8AFC-4313-8AAA-132E16F1A7EA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1BFC-CA5A-460E-9987-AC1F0A31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5857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30D6-EAC5-40CC-ACE4-11F9F0E6EC96}"/>
              </a:ext>
            </a:extLst>
          </p:cNvPr>
          <p:cNvSpPr txBox="1"/>
          <p:nvPr/>
        </p:nvSpPr>
        <p:spPr>
          <a:xfrm>
            <a:off x="8912673" y="1118503"/>
            <a:ext cx="2965100" cy="153888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프론트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내용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백준 </a:t>
            </a:r>
            <a:r>
              <a:rPr lang="en-US" altLang="ko-KR" sz="1200" dirty="0">
                <a:solidFill>
                  <a:schemeClr val="bg1"/>
                </a:solidFill>
              </a:rPr>
              <a:t>ID) </a:t>
            </a:r>
            <a:r>
              <a:rPr lang="ko-KR" altLang="en-US" sz="1200" dirty="0">
                <a:solidFill>
                  <a:schemeClr val="bg1"/>
                </a:solidFill>
              </a:rPr>
              <a:t>전달 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 </a:t>
            </a:r>
            <a:r>
              <a:rPr lang="ko-KR" altLang="en-US" sz="1200" dirty="0">
                <a:solidFill>
                  <a:schemeClr val="bg1"/>
                </a:solidFill>
              </a:rPr>
              <a:t>분석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입력 내용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User/Problem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구별 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각 결과 페이지 연결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? &gt;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보류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BB76B1C-FD02-4649-88C8-8C0BD184C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9407" r="12355" b="18998"/>
          <a:stretch/>
        </p:blipFill>
        <p:spPr>
          <a:xfrm>
            <a:off x="687705" y="788400"/>
            <a:ext cx="2364684" cy="54398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579F42-AC28-49B4-96AA-E8399EF14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24" y="830997"/>
            <a:ext cx="3528807" cy="19200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A268F-D1F1-448A-AEA2-8BB45A13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04" y="2876003"/>
            <a:ext cx="3704943" cy="325879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62618D1-22B3-42C4-BBC0-49E05097599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93137-C16B-4CA4-BDE0-A8FC5EAC54C4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535EF-E522-428B-8F32-2DBF568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FC413-AFEE-44CC-B38E-E52E84FCD105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74FCA-7346-4BD6-946F-7A9F1A7CBF25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263B8-4A7B-4AB8-83B1-B4631E8A6726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8C112F-A4F6-494F-A238-8DFB9C5AD23F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A8EBF5-EC19-4D9E-BEAD-9F7C735582BC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579A46-8F2E-4027-AD27-084659C003B9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E7E9DD92-DB7C-46C1-9DA0-E1840B1C2279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141855-BC07-47D9-A787-BC29143A7724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A8107-A6CE-4308-802A-901E917D1277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C9A92-113F-4637-9DC6-4AA20033BC0D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203D3-259A-4D34-9178-57AE3F3F9299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1374E-C7E9-4778-9973-D9D0FABD76C1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3B5EE-6EF8-4BCE-B78F-2F61D6A5F23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951B7DB-BB72-40FE-9FDE-9F1B7760E9C9}"/>
              </a:ext>
            </a:extLst>
          </p:cNvPr>
          <p:cNvGrpSpPr/>
          <p:nvPr/>
        </p:nvGrpSpPr>
        <p:grpSpPr>
          <a:xfrm>
            <a:off x="7526929" y="1905661"/>
            <a:ext cx="1445692" cy="1445660"/>
            <a:chOff x="7622894" y="1567603"/>
            <a:chExt cx="3258870" cy="3258798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BE1DD75-2FD7-4458-BAED-D5FFFD207C86}"/>
                </a:ext>
              </a:extLst>
            </p:cNvPr>
            <p:cNvSpPr/>
            <p:nvPr/>
          </p:nvSpPr>
          <p:spPr>
            <a:xfrm>
              <a:off x="7622930" y="1567603"/>
              <a:ext cx="3258798" cy="3258798"/>
            </a:xfrm>
            <a:custGeom>
              <a:avLst/>
              <a:gdLst>
                <a:gd name="connsiteX0" fmla="*/ 729920 w 1858225"/>
                <a:gd name="connsiteY0" fmla="*/ 185757 h 1858225"/>
                <a:gd name="connsiteX1" fmla="*/ 384947 w 1858225"/>
                <a:gd name="connsiteY1" fmla="*/ 384949 h 1858225"/>
                <a:gd name="connsiteX2" fmla="*/ 185755 w 1858225"/>
                <a:gd name="connsiteY2" fmla="*/ 729921 h 1858225"/>
                <a:gd name="connsiteX3" fmla="*/ 185755 w 1858225"/>
                <a:gd name="connsiteY3" fmla="*/ 1128305 h 1858225"/>
                <a:gd name="connsiteX4" fmla="*/ 384947 w 1858225"/>
                <a:gd name="connsiteY4" fmla="*/ 1473277 h 1858225"/>
                <a:gd name="connsiteX5" fmla="*/ 729920 w 1858225"/>
                <a:gd name="connsiteY5" fmla="*/ 1672469 h 1858225"/>
                <a:gd name="connsiteX6" fmla="*/ 1128304 w 1858225"/>
                <a:gd name="connsiteY6" fmla="*/ 1672469 h 1858225"/>
                <a:gd name="connsiteX7" fmla="*/ 1473277 w 1858225"/>
                <a:gd name="connsiteY7" fmla="*/ 1473277 h 1858225"/>
                <a:gd name="connsiteX8" fmla="*/ 1672469 w 1858225"/>
                <a:gd name="connsiteY8" fmla="*/ 1128305 h 1858225"/>
                <a:gd name="connsiteX9" fmla="*/ 1672469 w 1858225"/>
                <a:gd name="connsiteY9" fmla="*/ 729921 h 1858225"/>
                <a:gd name="connsiteX10" fmla="*/ 1473277 w 1858225"/>
                <a:gd name="connsiteY10" fmla="*/ 384949 h 1858225"/>
                <a:gd name="connsiteX11" fmla="*/ 1128304 w 1858225"/>
                <a:gd name="connsiteY11" fmla="*/ 185757 h 1858225"/>
                <a:gd name="connsiteX12" fmla="*/ 680145 w 1858225"/>
                <a:gd name="connsiteY12" fmla="*/ 0 h 1858225"/>
                <a:gd name="connsiteX13" fmla="*/ 1178080 w 1858225"/>
                <a:gd name="connsiteY13" fmla="*/ 0 h 1858225"/>
                <a:gd name="connsiteX14" fmla="*/ 1609257 w 1858225"/>
                <a:gd name="connsiteY14" fmla="*/ 248968 h 1858225"/>
                <a:gd name="connsiteX15" fmla="*/ 1858225 w 1858225"/>
                <a:gd name="connsiteY15" fmla="*/ 680145 h 1858225"/>
                <a:gd name="connsiteX16" fmla="*/ 1858225 w 1858225"/>
                <a:gd name="connsiteY16" fmla="*/ 1178080 h 1858225"/>
                <a:gd name="connsiteX17" fmla="*/ 1609257 w 1858225"/>
                <a:gd name="connsiteY17" fmla="*/ 1609257 h 1858225"/>
                <a:gd name="connsiteX18" fmla="*/ 1178080 w 1858225"/>
                <a:gd name="connsiteY18" fmla="*/ 1858225 h 1858225"/>
                <a:gd name="connsiteX19" fmla="*/ 680145 w 1858225"/>
                <a:gd name="connsiteY19" fmla="*/ 1858225 h 1858225"/>
                <a:gd name="connsiteX20" fmla="*/ 248968 w 1858225"/>
                <a:gd name="connsiteY20" fmla="*/ 1609257 h 1858225"/>
                <a:gd name="connsiteX21" fmla="*/ 0 w 1858225"/>
                <a:gd name="connsiteY21" fmla="*/ 1178080 h 1858225"/>
                <a:gd name="connsiteX22" fmla="*/ 0 w 1858225"/>
                <a:gd name="connsiteY22" fmla="*/ 680145 h 1858225"/>
                <a:gd name="connsiteX23" fmla="*/ 248968 w 1858225"/>
                <a:gd name="connsiteY23" fmla="*/ 248968 h 185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8225" h="1858225">
                  <a:moveTo>
                    <a:pt x="729920" y="185757"/>
                  </a:moveTo>
                  <a:lnTo>
                    <a:pt x="384947" y="384949"/>
                  </a:lnTo>
                  <a:lnTo>
                    <a:pt x="185755" y="729921"/>
                  </a:lnTo>
                  <a:lnTo>
                    <a:pt x="185755" y="1128305"/>
                  </a:lnTo>
                  <a:lnTo>
                    <a:pt x="384947" y="1473277"/>
                  </a:lnTo>
                  <a:lnTo>
                    <a:pt x="729920" y="1672469"/>
                  </a:lnTo>
                  <a:lnTo>
                    <a:pt x="1128304" y="1672469"/>
                  </a:lnTo>
                  <a:lnTo>
                    <a:pt x="1473277" y="1473277"/>
                  </a:lnTo>
                  <a:lnTo>
                    <a:pt x="1672469" y="1128305"/>
                  </a:lnTo>
                  <a:lnTo>
                    <a:pt x="1672469" y="729921"/>
                  </a:lnTo>
                  <a:lnTo>
                    <a:pt x="1473277" y="384949"/>
                  </a:lnTo>
                  <a:lnTo>
                    <a:pt x="1128304" y="185757"/>
                  </a:lnTo>
                  <a:close/>
                  <a:moveTo>
                    <a:pt x="680145" y="0"/>
                  </a:moveTo>
                  <a:lnTo>
                    <a:pt x="1178080" y="0"/>
                  </a:lnTo>
                  <a:lnTo>
                    <a:pt x="1609257" y="248968"/>
                  </a:lnTo>
                  <a:lnTo>
                    <a:pt x="1858225" y="680145"/>
                  </a:lnTo>
                  <a:lnTo>
                    <a:pt x="1858225" y="1178080"/>
                  </a:lnTo>
                  <a:lnTo>
                    <a:pt x="1609257" y="1609257"/>
                  </a:lnTo>
                  <a:lnTo>
                    <a:pt x="1178080" y="1858225"/>
                  </a:lnTo>
                  <a:lnTo>
                    <a:pt x="680145" y="1858225"/>
                  </a:lnTo>
                  <a:lnTo>
                    <a:pt x="248968" y="1609257"/>
                  </a:lnTo>
                  <a:lnTo>
                    <a:pt x="0" y="1178080"/>
                  </a:lnTo>
                  <a:lnTo>
                    <a:pt x="0" y="680145"/>
                  </a:lnTo>
                  <a:lnTo>
                    <a:pt x="248968" y="2489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5E73FEA5-99E9-42D0-81EA-002CAA832E5B}"/>
                </a:ext>
              </a:extLst>
            </p:cNvPr>
            <p:cNvSpPr/>
            <p:nvPr/>
          </p:nvSpPr>
          <p:spPr>
            <a:xfrm>
              <a:off x="8827294" y="4500640"/>
              <a:ext cx="850105" cy="325761"/>
            </a:xfrm>
            <a:prstGeom prst="trapezoid">
              <a:avLst/>
            </a:prstGeom>
            <a:solidFill>
              <a:srgbClr val="4C6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>
              <a:extLst>
                <a:ext uri="{FF2B5EF4-FFF2-40B4-BE49-F238E27FC236}">
                  <a16:creationId xmlns:a16="http://schemas.microsoft.com/office/drawing/2014/main" id="{C801A707-114A-4685-B216-2AEDEBF7D9D7}"/>
                </a:ext>
              </a:extLst>
            </p:cNvPr>
            <p:cNvSpPr/>
            <p:nvPr/>
          </p:nvSpPr>
          <p:spPr>
            <a:xfrm rot="1800000">
              <a:off x="8088149" y="4298824"/>
              <a:ext cx="850105" cy="325761"/>
            </a:xfrm>
            <a:prstGeom prst="trapezoid">
              <a:avLst/>
            </a:prstGeom>
            <a:solidFill>
              <a:srgbClr val="D47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BEBA6896-FC98-47E0-956A-100A3536CB3E}"/>
                </a:ext>
              </a:extLst>
            </p:cNvPr>
            <p:cNvSpPr/>
            <p:nvPr/>
          </p:nvSpPr>
          <p:spPr>
            <a:xfrm rot="-1800000">
              <a:off x="9562470" y="4302790"/>
              <a:ext cx="850105" cy="325761"/>
            </a:xfrm>
            <a:prstGeom prst="trapezoid">
              <a:avLst/>
            </a:prstGeom>
            <a:solidFill>
              <a:srgbClr val="28F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AD5CDACA-8CD0-466A-B105-6A694B9731DA}"/>
                </a:ext>
              </a:extLst>
            </p:cNvPr>
            <p:cNvSpPr/>
            <p:nvPr/>
          </p:nvSpPr>
          <p:spPr>
            <a:xfrm rot="-3600000">
              <a:off x="10100745" y="3762045"/>
              <a:ext cx="850105" cy="325761"/>
            </a:xfrm>
            <a:prstGeom prst="trapezoid">
              <a:avLst/>
            </a:prstGeom>
            <a:solidFill>
              <a:srgbClr val="24E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D2E8160F-6480-42D7-B78E-A434EEE2747B}"/>
                </a:ext>
              </a:extLst>
            </p:cNvPr>
            <p:cNvSpPr/>
            <p:nvPr/>
          </p:nvSpPr>
          <p:spPr>
            <a:xfrm rot="-5400000">
              <a:off x="10293831" y="3034121"/>
              <a:ext cx="850105" cy="325761"/>
            </a:xfrm>
            <a:prstGeom prst="trapezoid">
              <a:avLst/>
            </a:prstGeom>
            <a:solidFill>
              <a:srgbClr val="34F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>
              <a:extLst>
                <a:ext uri="{FF2B5EF4-FFF2-40B4-BE49-F238E27FC236}">
                  <a16:creationId xmlns:a16="http://schemas.microsoft.com/office/drawing/2014/main" id="{EDBAE28E-B94A-4C7D-9A1D-9F78146168CA}"/>
                </a:ext>
              </a:extLst>
            </p:cNvPr>
            <p:cNvSpPr/>
            <p:nvPr/>
          </p:nvSpPr>
          <p:spPr>
            <a:xfrm rot="-7200000">
              <a:off x="10100743" y="2306196"/>
              <a:ext cx="850105" cy="325761"/>
            </a:xfrm>
            <a:prstGeom prst="trapezoid">
              <a:avLst/>
            </a:prstGeom>
            <a:solidFill>
              <a:srgbClr val="2CE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CA12AF44-D777-4EFA-BE7A-89BEB2C7612B}"/>
                </a:ext>
              </a:extLst>
            </p:cNvPr>
            <p:cNvSpPr/>
            <p:nvPr/>
          </p:nvSpPr>
          <p:spPr>
            <a:xfrm rot="-9000000">
              <a:off x="9566441" y="1763070"/>
              <a:ext cx="850105" cy="325761"/>
            </a:xfrm>
            <a:prstGeom prst="trapezoid">
              <a:avLst/>
            </a:prstGeom>
            <a:solidFill>
              <a:srgbClr val="7BFD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9B4DC330-1731-4B03-9C49-97A32698B86B}"/>
                </a:ext>
              </a:extLst>
            </p:cNvPr>
            <p:cNvSpPr/>
            <p:nvPr/>
          </p:nvSpPr>
          <p:spPr>
            <a:xfrm rot="3600000" flipH="1">
              <a:off x="7553878" y="3759158"/>
              <a:ext cx="850105" cy="325761"/>
            </a:xfrm>
            <a:prstGeom prst="trapezoid">
              <a:avLst/>
            </a:prstGeom>
            <a:solidFill>
              <a:srgbClr val="FCB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C5A29E6B-CC92-4D86-85C3-A957BAA54FBC}"/>
                </a:ext>
              </a:extLst>
            </p:cNvPr>
            <p:cNvSpPr/>
            <p:nvPr/>
          </p:nvSpPr>
          <p:spPr>
            <a:xfrm rot="5400000" flipH="1">
              <a:off x="7360722" y="3034120"/>
              <a:ext cx="850105" cy="325761"/>
            </a:xfrm>
            <a:prstGeom prst="trapezoid">
              <a:avLst/>
            </a:prstGeom>
            <a:solidFill>
              <a:srgbClr val="E0B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527C1691-ED74-4229-BD38-08C8070C59B9}"/>
                </a:ext>
              </a:extLst>
            </p:cNvPr>
            <p:cNvSpPr/>
            <p:nvPr/>
          </p:nvSpPr>
          <p:spPr>
            <a:xfrm rot="7200000" flipH="1">
              <a:off x="7546003" y="2303752"/>
              <a:ext cx="850105" cy="325761"/>
            </a:xfrm>
            <a:prstGeom prst="trapezoid">
              <a:avLst/>
            </a:prstGeom>
            <a:solidFill>
              <a:srgbClr val="F7D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998EB955-06D3-4643-A259-DF097B84BE23}"/>
                </a:ext>
              </a:extLst>
            </p:cNvPr>
            <p:cNvSpPr/>
            <p:nvPr/>
          </p:nvSpPr>
          <p:spPr>
            <a:xfrm rot="9000000" flipH="1">
              <a:off x="8085111" y="1764061"/>
              <a:ext cx="850105" cy="325761"/>
            </a:xfrm>
            <a:prstGeom prst="trapezoid">
              <a:avLst/>
            </a:prstGeom>
            <a:solidFill>
              <a:srgbClr val="E0D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5895777-777A-4EDC-A909-69FA3C8FB561}"/>
                </a:ext>
              </a:extLst>
            </p:cNvPr>
            <p:cNvSpPr/>
            <p:nvPr/>
          </p:nvSpPr>
          <p:spPr>
            <a:xfrm flipV="1">
              <a:off x="8827294" y="1567603"/>
              <a:ext cx="850105" cy="325761"/>
            </a:xfrm>
            <a:prstGeom prst="trapezoid">
              <a:avLst/>
            </a:prstGeom>
            <a:solidFill>
              <a:srgbClr val="CCF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A5CCEFE6-4480-4E1D-B16D-6C9959E31FA4}"/>
              </a:ext>
            </a:extLst>
          </p:cNvPr>
          <p:cNvSpPr/>
          <p:nvPr/>
        </p:nvSpPr>
        <p:spPr>
          <a:xfrm>
            <a:off x="8586788" y="1851848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8F9C04F-4883-4786-BEFA-9C0D8890B81F}"/>
              </a:ext>
            </a:extLst>
          </p:cNvPr>
          <p:cNvSpPr/>
          <p:nvPr/>
        </p:nvSpPr>
        <p:spPr>
          <a:xfrm>
            <a:off x="8810625" y="2201892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8EA38221-B85D-4C9A-81F6-4D535481AF6E}"/>
              </a:ext>
            </a:extLst>
          </p:cNvPr>
          <p:cNvSpPr/>
          <p:nvPr/>
        </p:nvSpPr>
        <p:spPr>
          <a:xfrm>
            <a:off x="8905875" y="2635279"/>
            <a:ext cx="807244" cy="0"/>
          </a:xfrm>
          <a:custGeom>
            <a:avLst/>
            <a:gdLst>
              <a:gd name="connsiteX0" fmla="*/ 0 w 807244"/>
              <a:gd name="connsiteY0" fmla="*/ 0 h 0"/>
              <a:gd name="connsiteX1" fmla="*/ 807244 w 80724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7244">
                <a:moveTo>
                  <a:pt x="0" y="0"/>
                </a:moveTo>
                <a:lnTo>
                  <a:pt x="807244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07883A6-FEE5-4F60-BF80-1F690D126F75}"/>
              </a:ext>
            </a:extLst>
          </p:cNvPr>
          <p:cNvSpPr/>
          <p:nvPr/>
        </p:nvSpPr>
        <p:spPr>
          <a:xfrm flipV="1">
            <a:off x="8810625" y="2966273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1F9F2C48-78EF-4F9C-82B9-F2748D822A1D}"/>
              </a:ext>
            </a:extLst>
          </p:cNvPr>
          <p:cNvSpPr/>
          <p:nvPr/>
        </p:nvSpPr>
        <p:spPr>
          <a:xfrm flipV="1">
            <a:off x="8586788" y="3197965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D80EBD-1511-4BD6-B32A-03DB21832663}"/>
              </a:ext>
            </a:extLst>
          </p:cNvPr>
          <p:cNvSpPr txBox="1"/>
          <p:nvPr/>
        </p:nvSpPr>
        <p:spPr>
          <a:xfrm>
            <a:off x="9731287" y="1667064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86B43E-19BA-49AF-AAB8-1E563CC9AC3B}"/>
              </a:ext>
            </a:extLst>
          </p:cNvPr>
          <p:cNvSpPr txBox="1"/>
          <p:nvPr/>
        </p:nvSpPr>
        <p:spPr>
          <a:xfrm>
            <a:off x="9732460" y="2078523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A2C29D-7698-4847-9C83-A520306FA5D2}"/>
              </a:ext>
            </a:extLst>
          </p:cNvPr>
          <p:cNvSpPr txBox="1"/>
          <p:nvPr/>
        </p:nvSpPr>
        <p:spPr>
          <a:xfrm>
            <a:off x="9726966" y="2481262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9FF8D5-2AC0-4173-817D-BD13D9DCFEE5}"/>
              </a:ext>
            </a:extLst>
          </p:cNvPr>
          <p:cNvSpPr txBox="1"/>
          <p:nvPr/>
        </p:nvSpPr>
        <p:spPr>
          <a:xfrm>
            <a:off x="9726965" y="2855720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6513F0-691E-40FE-8B98-72997869647A}"/>
              </a:ext>
            </a:extLst>
          </p:cNvPr>
          <p:cNvSpPr txBox="1"/>
          <p:nvPr/>
        </p:nvSpPr>
        <p:spPr>
          <a:xfrm>
            <a:off x="9726964" y="3223794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Alg5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78059E1-B730-43D1-A8A9-A7FF8B7C14E0}"/>
              </a:ext>
            </a:extLst>
          </p:cNvPr>
          <p:cNvSpPr/>
          <p:nvPr/>
        </p:nvSpPr>
        <p:spPr>
          <a:xfrm>
            <a:off x="5797057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DFCE572-DC60-432E-B42E-336C3E8646E9}"/>
              </a:ext>
            </a:extLst>
          </p:cNvPr>
          <p:cNvGrpSpPr/>
          <p:nvPr/>
        </p:nvGrpSpPr>
        <p:grpSpPr>
          <a:xfrm rot="12600000">
            <a:off x="7526929" y="3872771"/>
            <a:ext cx="1445692" cy="1445660"/>
            <a:chOff x="7622894" y="1567603"/>
            <a:chExt cx="3258870" cy="3258798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F450890-46FB-44D3-A7A0-0AE9EBC1604A}"/>
                </a:ext>
              </a:extLst>
            </p:cNvPr>
            <p:cNvSpPr/>
            <p:nvPr/>
          </p:nvSpPr>
          <p:spPr>
            <a:xfrm>
              <a:off x="7622930" y="1567603"/>
              <a:ext cx="3258798" cy="3258798"/>
            </a:xfrm>
            <a:custGeom>
              <a:avLst/>
              <a:gdLst>
                <a:gd name="connsiteX0" fmla="*/ 729920 w 1858225"/>
                <a:gd name="connsiteY0" fmla="*/ 185757 h 1858225"/>
                <a:gd name="connsiteX1" fmla="*/ 384947 w 1858225"/>
                <a:gd name="connsiteY1" fmla="*/ 384949 h 1858225"/>
                <a:gd name="connsiteX2" fmla="*/ 185755 w 1858225"/>
                <a:gd name="connsiteY2" fmla="*/ 729921 h 1858225"/>
                <a:gd name="connsiteX3" fmla="*/ 185755 w 1858225"/>
                <a:gd name="connsiteY3" fmla="*/ 1128305 h 1858225"/>
                <a:gd name="connsiteX4" fmla="*/ 384947 w 1858225"/>
                <a:gd name="connsiteY4" fmla="*/ 1473277 h 1858225"/>
                <a:gd name="connsiteX5" fmla="*/ 729920 w 1858225"/>
                <a:gd name="connsiteY5" fmla="*/ 1672469 h 1858225"/>
                <a:gd name="connsiteX6" fmla="*/ 1128304 w 1858225"/>
                <a:gd name="connsiteY6" fmla="*/ 1672469 h 1858225"/>
                <a:gd name="connsiteX7" fmla="*/ 1473277 w 1858225"/>
                <a:gd name="connsiteY7" fmla="*/ 1473277 h 1858225"/>
                <a:gd name="connsiteX8" fmla="*/ 1672469 w 1858225"/>
                <a:gd name="connsiteY8" fmla="*/ 1128305 h 1858225"/>
                <a:gd name="connsiteX9" fmla="*/ 1672469 w 1858225"/>
                <a:gd name="connsiteY9" fmla="*/ 729921 h 1858225"/>
                <a:gd name="connsiteX10" fmla="*/ 1473277 w 1858225"/>
                <a:gd name="connsiteY10" fmla="*/ 384949 h 1858225"/>
                <a:gd name="connsiteX11" fmla="*/ 1128304 w 1858225"/>
                <a:gd name="connsiteY11" fmla="*/ 185757 h 1858225"/>
                <a:gd name="connsiteX12" fmla="*/ 680145 w 1858225"/>
                <a:gd name="connsiteY12" fmla="*/ 0 h 1858225"/>
                <a:gd name="connsiteX13" fmla="*/ 1178080 w 1858225"/>
                <a:gd name="connsiteY13" fmla="*/ 0 h 1858225"/>
                <a:gd name="connsiteX14" fmla="*/ 1609257 w 1858225"/>
                <a:gd name="connsiteY14" fmla="*/ 248968 h 1858225"/>
                <a:gd name="connsiteX15" fmla="*/ 1858225 w 1858225"/>
                <a:gd name="connsiteY15" fmla="*/ 680145 h 1858225"/>
                <a:gd name="connsiteX16" fmla="*/ 1858225 w 1858225"/>
                <a:gd name="connsiteY16" fmla="*/ 1178080 h 1858225"/>
                <a:gd name="connsiteX17" fmla="*/ 1609257 w 1858225"/>
                <a:gd name="connsiteY17" fmla="*/ 1609257 h 1858225"/>
                <a:gd name="connsiteX18" fmla="*/ 1178080 w 1858225"/>
                <a:gd name="connsiteY18" fmla="*/ 1858225 h 1858225"/>
                <a:gd name="connsiteX19" fmla="*/ 680145 w 1858225"/>
                <a:gd name="connsiteY19" fmla="*/ 1858225 h 1858225"/>
                <a:gd name="connsiteX20" fmla="*/ 248968 w 1858225"/>
                <a:gd name="connsiteY20" fmla="*/ 1609257 h 1858225"/>
                <a:gd name="connsiteX21" fmla="*/ 0 w 1858225"/>
                <a:gd name="connsiteY21" fmla="*/ 1178080 h 1858225"/>
                <a:gd name="connsiteX22" fmla="*/ 0 w 1858225"/>
                <a:gd name="connsiteY22" fmla="*/ 680145 h 1858225"/>
                <a:gd name="connsiteX23" fmla="*/ 248968 w 1858225"/>
                <a:gd name="connsiteY23" fmla="*/ 248968 h 185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8225" h="1858225">
                  <a:moveTo>
                    <a:pt x="729920" y="185757"/>
                  </a:moveTo>
                  <a:lnTo>
                    <a:pt x="384947" y="384949"/>
                  </a:lnTo>
                  <a:lnTo>
                    <a:pt x="185755" y="729921"/>
                  </a:lnTo>
                  <a:lnTo>
                    <a:pt x="185755" y="1128305"/>
                  </a:lnTo>
                  <a:lnTo>
                    <a:pt x="384947" y="1473277"/>
                  </a:lnTo>
                  <a:lnTo>
                    <a:pt x="729920" y="1672469"/>
                  </a:lnTo>
                  <a:lnTo>
                    <a:pt x="1128304" y="1672469"/>
                  </a:lnTo>
                  <a:lnTo>
                    <a:pt x="1473277" y="1473277"/>
                  </a:lnTo>
                  <a:lnTo>
                    <a:pt x="1672469" y="1128305"/>
                  </a:lnTo>
                  <a:lnTo>
                    <a:pt x="1672469" y="729921"/>
                  </a:lnTo>
                  <a:lnTo>
                    <a:pt x="1473277" y="384949"/>
                  </a:lnTo>
                  <a:lnTo>
                    <a:pt x="1128304" y="185757"/>
                  </a:lnTo>
                  <a:close/>
                  <a:moveTo>
                    <a:pt x="680145" y="0"/>
                  </a:moveTo>
                  <a:lnTo>
                    <a:pt x="1178080" y="0"/>
                  </a:lnTo>
                  <a:lnTo>
                    <a:pt x="1609257" y="248968"/>
                  </a:lnTo>
                  <a:lnTo>
                    <a:pt x="1858225" y="680145"/>
                  </a:lnTo>
                  <a:lnTo>
                    <a:pt x="1858225" y="1178080"/>
                  </a:lnTo>
                  <a:lnTo>
                    <a:pt x="1609257" y="1609257"/>
                  </a:lnTo>
                  <a:lnTo>
                    <a:pt x="1178080" y="1858225"/>
                  </a:lnTo>
                  <a:lnTo>
                    <a:pt x="680145" y="1858225"/>
                  </a:lnTo>
                  <a:lnTo>
                    <a:pt x="248968" y="1609257"/>
                  </a:lnTo>
                  <a:lnTo>
                    <a:pt x="0" y="1178080"/>
                  </a:lnTo>
                  <a:lnTo>
                    <a:pt x="0" y="680145"/>
                  </a:lnTo>
                  <a:lnTo>
                    <a:pt x="248968" y="2489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D65C28A6-3DAE-4C92-BDC6-77A40AEA219F}"/>
                </a:ext>
              </a:extLst>
            </p:cNvPr>
            <p:cNvSpPr/>
            <p:nvPr/>
          </p:nvSpPr>
          <p:spPr>
            <a:xfrm>
              <a:off x="8827294" y="4500640"/>
              <a:ext cx="850105" cy="325761"/>
            </a:xfrm>
            <a:prstGeom prst="trapezoid">
              <a:avLst/>
            </a:prstGeom>
            <a:solidFill>
              <a:srgbClr val="4C6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사다리꼴 84">
              <a:extLst>
                <a:ext uri="{FF2B5EF4-FFF2-40B4-BE49-F238E27FC236}">
                  <a16:creationId xmlns:a16="http://schemas.microsoft.com/office/drawing/2014/main" id="{96D7A502-1A86-45A7-A3AB-3A329063EF55}"/>
                </a:ext>
              </a:extLst>
            </p:cNvPr>
            <p:cNvSpPr/>
            <p:nvPr/>
          </p:nvSpPr>
          <p:spPr>
            <a:xfrm rot="1800000">
              <a:off x="8088149" y="4298824"/>
              <a:ext cx="850105" cy="325761"/>
            </a:xfrm>
            <a:prstGeom prst="trapezoid">
              <a:avLst/>
            </a:prstGeom>
            <a:solidFill>
              <a:srgbClr val="D47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다리꼴 85">
              <a:extLst>
                <a:ext uri="{FF2B5EF4-FFF2-40B4-BE49-F238E27FC236}">
                  <a16:creationId xmlns:a16="http://schemas.microsoft.com/office/drawing/2014/main" id="{4B5D669B-079F-4D19-B824-8D9478A95C31}"/>
                </a:ext>
              </a:extLst>
            </p:cNvPr>
            <p:cNvSpPr/>
            <p:nvPr/>
          </p:nvSpPr>
          <p:spPr>
            <a:xfrm rot="-1800000">
              <a:off x="9562470" y="4302790"/>
              <a:ext cx="850105" cy="325761"/>
            </a:xfrm>
            <a:prstGeom prst="trapezoid">
              <a:avLst/>
            </a:prstGeom>
            <a:solidFill>
              <a:srgbClr val="28F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A0506342-E0EA-4010-A48D-86AE2FBC04B6}"/>
                </a:ext>
              </a:extLst>
            </p:cNvPr>
            <p:cNvSpPr/>
            <p:nvPr/>
          </p:nvSpPr>
          <p:spPr>
            <a:xfrm rot="-3600000">
              <a:off x="10100745" y="3762045"/>
              <a:ext cx="850105" cy="325761"/>
            </a:xfrm>
            <a:prstGeom prst="trapezoid">
              <a:avLst/>
            </a:prstGeom>
            <a:solidFill>
              <a:srgbClr val="24E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57B01775-DA77-44E7-A24E-464FF169239D}"/>
                </a:ext>
              </a:extLst>
            </p:cNvPr>
            <p:cNvSpPr/>
            <p:nvPr/>
          </p:nvSpPr>
          <p:spPr>
            <a:xfrm rot="-5400000">
              <a:off x="10293831" y="3034121"/>
              <a:ext cx="850105" cy="325761"/>
            </a:xfrm>
            <a:prstGeom prst="trapezoid">
              <a:avLst/>
            </a:prstGeom>
            <a:solidFill>
              <a:srgbClr val="34F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6C44754B-38B0-4D65-BA3C-13923C9328DD}"/>
                </a:ext>
              </a:extLst>
            </p:cNvPr>
            <p:cNvSpPr/>
            <p:nvPr/>
          </p:nvSpPr>
          <p:spPr>
            <a:xfrm rot="-7200000">
              <a:off x="10100743" y="2306196"/>
              <a:ext cx="850105" cy="325761"/>
            </a:xfrm>
            <a:prstGeom prst="trapezoid">
              <a:avLst/>
            </a:prstGeom>
            <a:solidFill>
              <a:srgbClr val="2CE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다리꼴 89">
              <a:extLst>
                <a:ext uri="{FF2B5EF4-FFF2-40B4-BE49-F238E27FC236}">
                  <a16:creationId xmlns:a16="http://schemas.microsoft.com/office/drawing/2014/main" id="{3C32D1A8-E184-493F-A12C-57DD864B8690}"/>
                </a:ext>
              </a:extLst>
            </p:cNvPr>
            <p:cNvSpPr/>
            <p:nvPr/>
          </p:nvSpPr>
          <p:spPr>
            <a:xfrm rot="-9000000">
              <a:off x="9566441" y="1763070"/>
              <a:ext cx="850105" cy="325761"/>
            </a:xfrm>
            <a:prstGeom prst="trapezoid">
              <a:avLst/>
            </a:prstGeom>
            <a:solidFill>
              <a:srgbClr val="7BFD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다리꼴 90">
              <a:extLst>
                <a:ext uri="{FF2B5EF4-FFF2-40B4-BE49-F238E27FC236}">
                  <a16:creationId xmlns:a16="http://schemas.microsoft.com/office/drawing/2014/main" id="{774CC122-ECC5-4E34-B990-C45AE6A57D56}"/>
                </a:ext>
              </a:extLst>
            </p:cNvPr>
            <p:cNvSpPr/>
            <p:nvPr/>
          </p:nvSpPr>
          <p:spPr>
            <a:xfrm rot="3600000" flipH="1">
              <a:off x="7553878" y="3759158"/>
              <a:ext cx="850105" cy="325761"/>
            </a:xfrm>
            <a:prstGeom prst="trapezoid">
              <a:avLst/>
            </a:prstGeom>
            <a:solidFill>
              <a:srgbClr val="FCB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655EDB89-DC87-47FB-9921-75A45EA36E46}"/>
                </a:ext>
              </a:extLst>
            </p:cNvPr>
            <p:cNvSpPr/>
            <p:nvPr/>
          </p:nvSpPr>
          <p:spPr>
            <a:xfrm rot="5400000" flipH="1">
              <a:off x="7360722" y="3034120"/>
              <a:ext cx="850105" cy="325761"/>
            </a:xfrm>
            <a:prstGeom prst="trapezoid">
              <a:avLst/>
            </a:prstGeom>
            <a:solidFill>
              <a:srgbClr val="E0B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다리꼴 92">
              <a:extLst>
                <a:ext uri="{FF2B5EF4-FFF2-40B4-BE49-F238E27FC236}">
                  <a16:creationId xmlns:a16="http://schemas.microsoft.com/office/drawing/2014/main" id="{E06CF376-38F3-4040-BC4B-47494BCDC9F9}"/>
                </a:ext>
              </a:extLst>
            </p:cNvPr>
            <p:cNvSpPr/>
            <p:nvPr/>
          </p:nvSpPr>
          <p:spPr>
            <a:xfrm rot="7200000" flipH="1">
              <a:off x="7546003" y="2303752"/>
              <a:ext cx="850105" cy="325761"/>
            </a:xfrm>
            <a:prstGeom prst="trapezoid">
              <a:avLst/>
            </a:prstGeom>
            <a:solidFill>
              <a:srgbClr val="F7D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다리꼴 93">
              <a:extLst>
                <a:ext uri="{FF2B5EF4-FFF2-40B4-BE49-F238E27FC236}">
                  <a16:creationId xmlns:a16="http://schemas.microsoft.com/office/drawing/2014/main" id="{4C8AB1FE-F157-4796-B0F9-E2A12E33E96E}"/>
                </a:ext>
              </a:extLst>
            </p:cNvPr>
            <p:cNvSpPr/>
            <p:nvPr/>
          </p:nvSpPr>
          <p:spPr>
            <a:xfrm rot="9000000" flipH="1">
              <a:off x="8085111" y="1764061"/>
              <a:ext cx="850105" cy="325761"/>
            </a:xfrm>
            <a:prstGeom prst="trapezoid">
              <a:avLst/>
            </a:prstGeom>
            <a:solidFill>
              <a:srgbClr val="E0D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다리꼴 94">
              <a:extLst>
                <a:ext uri="{FF2B5EF4-FFF2-40B4-BE49-F238E27FC236}">
                  <a16:creationId xmlns:a16="http://schemas.microsoft.com/office/drawing/2014/main" id="{26547FC4-E3CD-4AE1-81DB-261FEA559457}"/>
                </a:ext>
              </a:extLst>
            </p:cNvPr>
            <p:cNvSpPr/>
            <p:nvPr/>
          </p:nvSpPr>
          <p:spPr>
            <a:xfrm flipV="1">
              <a:off x="8827294" y="1567603"/>
              <a:ext cx="850105" cy="325761"/>
            </a:xfrm>
            <a:prstGeom prst="trapezoid">
              <a:avLst/>
            </a:prstGeom>
            <a:solidFill>
              <a:srgbClr val="CCF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DFC3C48F-2193-4B10-94B1-C44092AED233}"/>
              </a:ext>
            </a:extLst>
          </p:cNvPr>
          <p:cNvSpPr/>
          <p:nvPr/>
        </p:nvSpPr>
        <p:spPr>
          <a:xfrm>
            <a:off x="8586788" y="3851902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242A4A4F-0714-4F83-B81F-1C600BF20B27}"/>
              </a:ext>
            </a:extLst>
          </p:cNvPr>
          <p:cNvSpPr/>
          <p:nvPr/>
        </p:nvSpPr>
        <p:spPr>
          <a:xfrm>
            <a:off x="8810625" y="4201946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092D9C9-9F22-4090-B4B0-2B95C023B4A3}"/>
              </a:ext>
            </a:extLst>
          </p:cNvPr>
          <p:cNvSpPr/>
          <p:nvPr/>
        </p:nvSpPr>
        <p:spPr>
          <a:xfrm>
            <a:off x="8905875" y="4635333"/>
            <a:ext cx="807244" cy="0"/>
          </a:xfrm>
          <a:custGeom>
            <a:avLst/>
            <a:gdLst>
              <a:gd name="connsiteX0" fmla="*/ 0 w 807244"/>
              <a:gd name="connsiteY0" fmla="*/ 0 h 0"/>
              <a:gd name="connsiteX1" fmla="*/ 807244 w 80724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7244">
                <a:moveTo>
                  <a:pt x="0" y="0"/>
                </a:moveTo>
                <a:lnTo>
                  <a:pt x="807244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3CCB801A-753D-401C-BC14-BCCF70B90500}"/>
              </a:ext>
            </a:extLst>
          </p:cNvPr>
          <p:cNvSpPr/>
          <p:nvPr/>
        </p:nvSpPr>
        <p:spPr>
          <a:xfrm flipV="1">
            <a:off x="8810625" y="4966327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C15C89D8-2B41-4EBB-BD24-C68F1887448E}"/>
              </a:ext>
            </a:extLst>
          </p:cNvPr>
          <p:cNvSpPr/>
          <p:nvPr/>
        </p:nvSpPr>
        <p:spPr>
          <a:xfrm flipV="1">
            <a:off x="8586788" y="5198019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DDF7A7-C0EE-4F8E-A883-34A3B8EFE526}"/>
              </a:ext>
            </a:extLst>
          </p:cNvPr>
          <p:cNvSpPr txBox="1"/>
          <p:nvPr/>
        </p:nvSpPr>
        <p:spPr>
          <a:xfrm>
            <a:off x="9731287" y="3667118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Alg6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FE00C2-CF0A-44DE-830D-CEE421E87DE5}"/>
              </a:ext>
            </a:extLst>
          </p:cNvPr>
          <p:cNvSpPr txBox="1"/>
          <p:nvPr/>
        </p:nvSpPr>
        <p:spPr>
          <a:xfrm>
            <a:off x="9732460" y="4078577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Alg7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CE609F-B22E-4062-8FE4-C8FD3BF236EB}"/>
              </a:ext>
            </a:extLst>
          </p:cNvPr>
          <p:cNvSpPr txBox="1"/>
          <p:nvPr/>
        </p:nvSpPr>
        <p:spPr>
          <a:xfrm>
            <a:off x="9726966" y="4481316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DCE6A7-2EB9-430B-9337-1DF2CA6400BD}"/>
              </a:ext>
            </a:extLst>
          </p:cNvPr>
          <p:cNvSpPr txBox="1"/>
          <p:nvPr/>
        </p:nvSpPr>
        <p:spPr>
          <a:xfrm>
            <a:off x="9726965" y="4884055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30E653-64AE-40D1-8832-5E3AB0DA5700}"/>
              </a:ext>
            </a:extLst>
          </p:cNvPr>
          <p:cNvSpPr txBox="1"/>
          <p:nvPr/>
        </p:nvSpPr>
        <p:spPr>
          <a:xfrm>
            <a:off x="9726964" y="5223848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DEEBED0-2E75-4D2C-993D-89C73F841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668" y="872686"/>
            <a:ext cx="555285" cy="711904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DD2780-5137-4D4B-914E-038ED51738A6}"/>
              </a:ext>
            </a:extLst>
          </p:cNvPr>
          <p:cNvSpPr/>
          <p:nvPr/>
        </p:nvSpPr>
        <p:spPr>
          <a:xfrm>
            <a:off x="8013154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E799C9-A22E-414F-B6C3-96B40EB00DF2}"/>
              </a:ext>
            </a:extLst>
          </p:cNvPr>
          <p:cNvSpPr txBox="1"/>
          <p:nvPr/>
        </p:nvSpPr>
        <p:spPr>
          <a:xfrm>
            <a:off x="7599069" y="896028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화살표: 아래로 구부러짐 116">
            <a:extLst>
              <a:ext uri="{FF2B5EF4-FFF2-40B4-BE49-F238E27FC236}">
                <a16:creationId xmlns:a16="http://schemas.microsoft.com/office/drawing/2014/main" id="{EDAB1671-E8D2-4016-AC18-E5408A9CD62E}"/>
              </a:ext>
            </a:extLst>
          </p:cNvPr>
          <p:cNvSpPr/>
          <p:nvPr/>
        </p:nvSpPr>
        <p:spPr>
          <a:xfrm rot="5400000">
            <a:off x="8129782" y="3487470"/>
            <a:ext cx="340404" cy="270240"/>
          </a:xfrm>
          <a:prstGeom prst="curvedDownArrow">
            <a:avLst>
              <a:gd name="adj1" fmla="val 7426"/>
              <a:gd name="adj2" fmla="val 62982"/>
              <a:gd name="adj3" fmla="val 441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D4D2C6-60EC-4614-81FD-BCE41E61624D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유저 분석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제작 도중엔 </a:t>
            </a:r>
            <a:r>
              <a:rPr lang="en-US" altLang="ko-KR" sz="1200" dirty="0">
                <a:solidFill>
                  <a:schemeClr val="bg1"/>
                </a:solidFill>
              </a:rPr>
              <a:t>Solved.ac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핵심 기능 구현 완료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가능하면 커스텀 분석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유저가 해결한 문제들로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유저의 랭크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 선호 분석표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3C01927-E0D0-4E1E-AB5C-A2BD12A6312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71887-12A9-43B9-84A8-62712B2A4F78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C76E42-A367-4E64-95E0-6CC7CCE7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59D6C-339E-4BB5-8059-CB0717DE77E3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45A74E-8C68-438B-8058-5ECEFA830BC5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94385-0178-4FCC-86CB-FFA02FD16FB0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BFDE48-D632-4867-BE9C-44DCFDF1D3B5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35030C-D6FA-4F08-89B3-6DCA192B0DAF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3B94107-4B1C-4CBC-9076-528C89D26A98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2A0C31DC-FA5F-4B1C-A36C-149B2981CBBB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3C266F-0545-428B-BB7F-B4C23F6AF77F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AB6E-4957-4C7E-8014-3785B181FA68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BF435-9D2D-43B4-9BF9-FCF5F5194AC8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64BC-ECDF-47E5-B2BD-A97993C684B2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Recommend</a:t>
            </a:r>
            <a:r>
              <a:rPr lang="en-US" altLang="ko-KR" dirty="0"/>
              <a:t> by Algorithm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813A7-0C12-49D4-9F45-DACF41DDE3A8}"/>
              </a:ext>
            </a:extLst>
          </p:cNvPr>
          <p:cNvSpPr txBox="1"/>
          <p:nvPr/>
        </p:nvSpPr>
        <p:spPr>
          <a:xfrm>
            <a:off x="918490" y="1889823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973ED1-3F5C-4817-A1C7-0C70367BA798}"/>
              </a:ext>
            </a:extLst>
          </p:cNvPr>
          <p:cNvCxnSpPr>
            <a:cxnSpLocks/>
          </p:cNvCxnSpPr>
          <p:nvPr/>
        </p:nvCxnSpPr>
        <p:spPr>
          <a:xfrm rot="10800000">
            <a:off x="2744599" y="2205427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E4555B0-6F70-4609-BEED-8FA8707E3664}"/>
              </a:ext>
            </a:extLst>
          </p:cNvPr>
          <p:cNvSpPr/>
          <p:nvPr/>
        </p:nvSpPr>
        <p:spPr>
          <a:xfrm>
            <a:off x="2914640" y="1889823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25789-3CF1-4521-B9FA-C0CDB0852A95}"/>
              </a:ext>
            </a:extLst>
          </p:cNvPr>
          <p:cNvSpPr txBox="1"/>
          <p:nvPr/>
        </p:nvSpPr>
        <p:spPr>
          <a:xfrm>
            <a:off x="3285644" y="1153217"/>
            <a:ext cx="1382694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B4AD9-1835-4036-B357-F97D2C32242F}"/>
              </a:ext>
            </a:extLst>
          </p:cNvPr>
          <p:cNvSpPr txBox="1"/>
          <p:nvPr/>
        </p:nvSpPr>
        <p:spPr>
          <a:xfrm>
            <a:off x="3484045" y="161488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56003-9E22-4021-BFF0-9D115903D546}"/>
              </a:ext>
            </a:extLst>
          </p:cNvPr>
          <p:cNvSpPr txBox="1"/>
          <p:nvPr/>
        </p:nvSpPr>
        <p:spPr>
          <a:xfrm>
            <a:off x="4882720" y="161669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38.529%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C4C9FC8-9677-434B-9AF5-24F9278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1492634"/>
            <a:ext cx="234523" cy="300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5D069D-6E98-47C4-B663-A01D04CE89FB}"/>
              </a:ext>
            </a:extLst>
          </p:cNvPr>
          <p:cNvSpPr txBox="1"/>
          <p:nvPr/>
        </p:nvSpPr>
        <p:spPr>
          <a:xfrm>
            <a:off x="3484045" y="2235073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B08F6-AC90-4DA7-9E12-41FBEF52AE22}"/>
              </a:ext>
            </a:extLst>
          </p:cNvPr>
          <p:cNvSpPr txBox="1"/>
          <p:nvPr/>
        </p:nvSpPr>
        <p:spPr>
          <a:xfrm>
            <a:off x="4882720" y="2236885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25.381%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60FA85-0407-45C0-B7C0-89D20A33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112826"/>
            <a:ext cx="234523" cy="3006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62DDE1-6401-4B31-A8F9-8D488B1CAA03}"/>
              </a:ext>
            </a:extLst>
          </p:cNvPr>
          <p:cNvSpPr txBox="1"/>
          <p:nvPr/>
        </p:nvSpPr>
        <p:spPr>
          <a:xfrm>
            <a:off x="3484045" y="285164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E639DD-ECFF-483F-AD31-AF76492C9D3C}"/>
              </a:ext>
            </a:extLst>
          </p:cNvPr>
          <p:cNvSpPr txBox="1"/>
          <p:nvPr/>
        </p:nvSpPr>
        <p:spPr>
          <a:xfrm>
            <a:off x="4882720" y="285345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47.368%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B187A5A-8681-44C6-93BA-66A538C8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729394"/>
            <a:ext cx="234523" cy="3006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B92575-1971-415F-997D-6C1109D8B0B5}"/>
              </a:ext>
            </a:extLst>
          </p:cNvPr>
          <p:cNvSpPr txBox="1"/>
          <p:nvPr/>
        </p:nvSpPr>
        <p:spPr>
          <a:xfrm>
            <a:off x="3484045" y="349267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FA29D-4144-4A5B-9510-F7F03E2D5452}"/>
              </a:ext>
            </a:extLst>
          </p:cNvPr>
          <p:cNvSpPr txBox="1"/>
          <p:nvPr/>
        </p:nvSpPr>
        <p:spPr>
          <a:xfrm>
            <a:off x="4882720" y="349448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36.388%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60244F-9A1E-484D-97D4-52687655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370424"/>
            <a:ext cx="234523" cy="3006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A9C641-6FEB-43FA-AE65-D3A8211B53A3}"/>
              </a:ext>
            </a:extLst>
          </p:cNvPr>
          <p:cNvSpPr txBox="1"/>
          <p:nvPr/>
        </p:nvSpPr>
        <p:spPr>
          <a:xfrm>
            <a:off x="3484045" y="4109239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5F058-8002-4ED2-8D56-3450608F72E1}"/>
              </a:ext>
            </a:extLst>
          </p:cNvPr>
          <p:cNvSpPr txBox="1"/>
          <p:nvPr/>
        </p:nvSpPr>
        <p:spPr>
          <a:xfrm>
            <a:off x="4882720" y="4111051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58.712%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74BB4D-2EF3-4CCC-8317-A1654E1E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986992"/>
            <a:ext cx="234523" cy="3006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0146D81-CBE3-4468-B66B-09CFEA52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27" y="1631619"/>
            <a:ext cx="4824545" cy="402382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117B97-D1D7-4064-9003-1233F5C4413D}"/>
              </a:ext>
            </a:extLst>
          </p:cNvPr>
          <p:cNvCxnSpPr>
            <a:cxnSpLocks/>
          </p:cNvCxnSpPr>
          <p:nvPr/>
        </p:nvCxnSpPr>
        <p:spPr>
          <a:xfrm rot="10800000">
            <a:off x="5793758" y="2597794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2156E89-3352-4E86-9778-A14862ECD8BE}"/>
              </a:ext>
            </a:extLst>
          </p:cNvPr>
          <p:cNvSpPr/>
          <p:nvPr/>
        </p:nvSpPr>
        <p:spPr>
          <a:xfrm>
            <a:off x="5963799" y="228219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36A200-2667-498E-B4FF-7B9B4FBAAF0F}"/>
              </a:ext>
            </a:extLst>
          </p:cNvPr>
          <p:cNvSpPr txBox="1"/>
          <p:nvPr/>
        </p:nvSpPr>
        <p:spPr>
          <a:xfrm>
            <a:off x="8912673" y="1118503"/>
            <a:ext cx="2965100" cy="150810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알고리즘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83101-CA2D-4E8B-8FD4-21806E474AB4}"/>
              </a:ext>
            </a:extLst>
          </p:cNvPr>
          <p:cNvSpPr txBox="1"/>
          <p:nvPr/>
        </p:nvSpPr>
        <p:spPr>
          <a:xfrm>
            <a:off x="918490" y="246868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9937B-A416-4352-9979-6F17C0593EF8}"/>
              </a:ext>
            </a:extLst>
          </p:cNvPr>
          <p:cNvSpPr txBox="1"/>
          <p:nvPr/>
        </p:nvSpPr>
        <p:spPr>
          <a:xfrm>
            <a:off x="918490" y="304597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4355AA-F079-49E2-A9AC-F1A96EC7DEBF}"/>
              </a:ext>
            </a:extLst>
          </p:cNvPr>
          <p:cNvSpPr txBox="1"/>
          <p:nvPr/>
        </p:nvSpPr>
        <p:spPr>
          <a:xfrm>
            <a:off x="918490" y="362326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8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DDE01F9A-D701-4BBB-94D9-8C2E697E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11" y="793424"/>
            <a:ext cx="2942289" cy="2081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58D19A-1BD6-43FB-A10A-FAF2940BC030}"/>
              </a:ext>
            </a:extLst>
          </p:cNvPr>
          <p:cNvSpPr txBox="1"/>
          <p:nvPr/>
        </p:nvSpPr>
        <p:spPr>
          <a:xfrm>
            <a:off x="3602121" y="1095386"/>
            <a:ext cx="1334934" cy="46166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Solve by 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Similar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A0D7F7-3EB6-42CD-BC82-F2292D3C260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EC112-C637-49C6-AF54-3A886513CBA3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1043A4-CC1A-4BC4-8610-C9812F6A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AB54C-9308-4339-AE06-F1F32AC690D6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EE2366-E1D1-47BE-96E5-D01EFEBABBD7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7430-95D9-4669-B245-9DD666E88393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A3A2F9-BFCC-4490-8C20-B0CCCD9D30A7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DCC15A-ADEB-4D8E-8401-D942851BEEB2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C460107-B999-4B79-A5F9-1E9659F519A7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4EB7285B-93E5-40AF-B24E-3C5F3F78B9C0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D86033-15B7-46B3-BFDA-227B86D1507A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ED379-E1D5-4524-9C34-FB0513616A1B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E600D-0F65-4312-B244-6A50FB0847AF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803D6-BA0E-40A3-8652-7F71225FA258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8" y="1389882"/>
            <a:ext cx="504137" cy="6463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1665981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7BE721-FC01-422A-A862-ADDCC89EF4EB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Recommend</a:t>
            </a:r>
            <a:r>
              <a:rPr lang="en-US" altLang="ko-KR" dirty="0"/>
              <a:t> by Rank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599B7-B9A5-446C-9A81-A4D89B73057B}"/>
              </a:ext>
            </a:extLst>
          </p:cNvPr>
          <p:cNvGrpSpPr/>
          <p:nvPr/>
        </p:nvGrpSpPr>
        <p:grpSpPr>
          <a:xfrm>
            <a:off x="1584080" y="4437128"/>
            <a:ext cx="422743" cy="541978"/>
            <a:chOff x="1528058" y="2243367"/>
            <a:chExt cx="1114425" cy="14287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CC7569C-95EF-40EF-B48C-029AEC629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8058" y="2243367"/>
              <a:ext cx="1114425" cy="14287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BE2DE-5C14-4FBE-BC2B-CD085186763F}"/>
                </a:ext>
              </a:extLst>
            </p:cNvPr>
            <p:cNvSpPr/>
            <p:nvPr/>
          </p:nvSpPr>
          <p:spPr>
            <a:xfrm>
              <a:off x="1655579" y="2387280"/>
              <a:ext cx="759466" cy="818053"/>
            </a:xfrm>
            <a:prstGeom prst="rect">
              <a:avLst/>
            </a:prstGeom>
            <a:solidFill>
              <a:srgbClr val="E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1974109" y="4639259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31B575B-23C8-49A3-A469-2685787723A4}"/>
              </a:ext>
            </a:extLst>
          </p:cNvPr>
          <p:cNvSpPr/>
          <p:nvPr/>
        </p:nvSpPr>
        <p:spPr>
          <a:xfrm>
            <a:off x="3211184" y="1506429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02EE6F-1103-4193-AA5E-08B29546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57" y="989541"/>
            <a:ext cx="307784" cy="394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C537AE-9181-4B8F-B1CC-777A94CA7F2E}"/>
              </a:ext>
            </a:extLst>
          </p:cNvPr>
          <p:cNvSpPr txBox="1"/>
          <p:nvPr/>
        </p:nvSpPr>
        <p:spPr>
          <a:xfrm>
            <a:off x="7584005" y="997833"/>
            <a:ext cx="2144457" cy="101566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 랭크 유저 비교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유사할수록 가중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유저들 공통 해결 문제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많이 풀은 만큼 가중치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9592917" y="1118503"/>
            <a:ext cx="2028177" cy="230832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i="1" dirty="0">
                <a:solidFill>
                  <a:schemeClr val="bg1"/>
                </a:solidFill>
              </a:rPr>
              <a:t>핵심 기능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 기준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가중치 계산 및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랭크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공통 해결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유저 랭크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랭크의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 해결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유사 랭크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모두 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C50B0AA-F849-4434-AF2C-2128A9A9E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614" y="3986424"/>
            <a:ext cx="840064" cy="1800958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1CC4C0B-EBBE-4F96-B463-0D00CF330931}"/>
              </a:ext>
            </a:extLst>
          </p:cNvPr>
          <p:cNvSpPr/>
          <p:nvPr/>
        </p:nvSpPr>
        <p:spPr>
          <a:xfrm>
            <a:off x="2203106" y="449172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72BACFA-315A-4AE4-9482-1331CA36BD7A}"/>
              </a:ext>
            </a:extLst>
          </p:cNvPr>
          <p:cNvSpPr/>
          <p:nvPr/>
        </p:nvSpPr>
        <p:spPr>
          <a:xfrm>
            <a:off x="3740135" y="5094863"/>
            <a:ext cx="309718" cy="341618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B0058FC-2CF2-4531-9A33-CE18A79E1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0" y="3686447"/>
            <a:ext cx="4949251" cy="2400913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5ADEE2C-2046-41E5-BBDA-5BCBCF0E140D}"/>
              </a:ext>
            </a:extLst>
          </p:cNvPr>
          <p:cNvSpPr/>
          <p:nvPr/>
        </p:nvSpPr>
        <p:spPr>
          <a:xfrm>
            <a:off x="681600" y="3495425"/>
            <a:ext cx="10828800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8A4254-18FF-4ED8-81FE-D5B25A847D1B}"/>
              </a:ext>
            </a:extLst>
          </p:cNvPr>
          <p:cNvSpPr/>
          <p:nvPr/>
        </p:nvSpPr>
        <p:spPr>
          <a:xfrm>
            <a:off x="652613" y="2945617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User Rank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99974-3D9A-4DB5-BAE8-2837F39B36D9}"/>
              </a:ext>
            </a:extLst>
          </p:cNvPr>
          <p:cNvSpPr/>
          <p:nvPr/>
        </p:nvSpPr>
        <p:spPr>
          <a:xfrm>
            <a:off x="652613" y="5704078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Absolute Rank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6D56F-8304-4F0C-89A5-B0253C1C251D}"/>
              </a:ext>
            </a:extLst>
          </p:cNvPr>
          <p:cNvSpPr txBox="1"/>
          <p:nvPr/>
        </p:nvSpPr>
        <p:spPr>
          <a:xfrm>
            <a:off x="7814821" y="3615840"/>
            <a:ext cx="4062952" cy="218521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Solved.ac </a:t>
            </a:r>
            <a:r>
              <a:rPr lang="ko-KR" altLang="en-US" sz="1600" dirty="0">
                <a:solidFill>
                  <a:schemeClr val="bg1"/>
                </a:solidFill>
              </a:rPr>
              <a:t>랭크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1_</a:t>
            </a:r>
            <a:r>
              <a:rPr lang="ko-KR" altLang="en-US" sz="1200" dirty="0">
                <a:solidFill>
                  <a:schemeClr val="bg1"/>
                </a:solidFill>
              </a:rPr>
              <a:t>비슷한 랭크의 유저들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해당 유저들이 많이 푼 문제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수집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분석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처리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추천 기준에 따라 문제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2_Solved </a:t>
            </a:r>
            <a:r>
              <a:rPr lang="ko-KR" altLang="en-US" sz="1200" dirty="0">
                <a:solidFill>
                  <a:schemeClr val="bg1"/>
                </a:solidFill>
              </a:rPr>
              <a:t>랭크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랭크에 속한 문제 리스트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4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64DC3EA-1A10-4ECE-98BE-BF86C356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25" y="1430195"/>
            <a:ext cx="4924518" cy="399761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B4A74C5-3136-430D-9C41-B502D9D26DA6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29A6E-EE64-4D5D-9868-B73F4CCE1FE7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11D402-4130-42D3-BA37-EE14A3C6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27C41-EF59-4AC4-90AA-FEF113FA2DF6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79D17A-2334-40FE-A1EC-41F0F4AFB237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CD95E-DB01-413E-9CB1-025FD110801F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4629FD-656C-4416-B65A-EFB28B2BD909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CBA4A0-CF82-493B-BCF7-FCB80FCD7A3A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86BF23F-E060-45FC-B1CE-87A15A5DB198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CE2660C5-6E15-470B-A1E4-18AB5B7C182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7966C5-9322-4155-917A-1AA10CD9628A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EFBC6-D381-46B1-9118-13DA5B9DA3F4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9E0F6-DB14-462B-A929-46501C729BB6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4FBC0-114C-476B-8EB7-487E28120C22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4C733-C5DC-4669-B285-1DF211C1CB2B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F42D1-1914-415E-9E18-3E8864A583BD}"/>
              </a:ext>
            </a:extLst>
          </p:cNvPr>
          <p:cNvSpPr/>
          <p:nvPr/>
        </p:nvSpPr>
        <p:spPr>
          <a:xfrm>
            <a:off x="5555747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8AB8BCA2-946F-4B8E-8C5C-8987A5B30852}"/>
              </a:ext>
            </a:extLst>
          </p:cNvPr>
          <p:cNvSpPr/>
          <p:nvPr/>
        </p:nvSpPr>
        <p:spPr>
          <a:xfrm rot="10800000">
            <a:off x="6648611" y="1524212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6648612" y="1567602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D31B-D0DC-4004-BDBD-F2E34A8254CC}"/>
              </a:ext>
            </a:extLst>
          </p:cNvPr>
          <p:cNvSpPr txBox="1"/>
          <p:nvPr/>
        </p:nvSpPr>
        <p:spPr>
          <a:xfrm>
            <a:off x="7369389" y="1599048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09" y="1500395"/>
            <a:ext cx="252000" cy="323076"/>
          </a:xfrm>
          <a:prstGeom prst="rect">
            <a:avLst/>
          </a:prstGeom>
        </p:spPr>
      </p:pic>
      <p:sp>
        <p:nvSpPr>
          <p:cNvPr id="37" name="사각형: 위쪽 모서리의 한쪽은 둥글고 다른 한쪽은 잘림 36">
            <a:extLst>
              <a:ext uri="{FF2B5EF4-FFF2-40B4-BE49-F238E27FC236}">
                <a16:creationId xmlns:a16="http://schemas.microsoft.com/office/drawing/2014/main" id="{8FCE5A2F-2E35-4A8C-9A94-658CBD6FDF8C}"/>
              </a:ext>
            </a:extLst>
          </p:cNvPr>
          <p:cNvSpPr/>
          <p:nvPr/>
        </p:nvSpPr>
        <p:spPr>
          <a:xfrm rot="10800000">
            <a:off x="6648611" y="2217427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6648612" y="2260817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54E3E-0574-497F-89E4-EC9EE07241BD}"/>
              </a:ext>
            </a:extLst>
          </p:cNvPr>
          <p:cNvSpPr txBox="1"/>
          <p:nvPr/>
        </p:nvSpPr>
        <p:spPr>
          <a:xfrm>
            <a:off x="7369389" y="2292263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사각형: 위쪽 모서리의 한쪽은 둥글고 다른 한쪽은 잘림 39">
            <a:extLst>
              <a:ext uri="{FF2B5EF4-FFF2-40B4-BE49-F238E27FC236}">
                <a16:creationId xmlns:a16="http://schemas.microsoft.com/office/drawing/2014/main" id="{5C105980-C355-4910-8FDD-9C722CF543FB}"/>
              </a:ext>
            </a:extLst>
          </p:cNvPr>
          <p:cNvSpPr/>
          <p:nvPr/>
        </p:nvSpPr>
        <p:spPr>
          <a:xfrm rot="10800000">
            <a:off x="6648611" y="2905510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6648612" y="2948900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B8C5D-6D5E-4202-B26B-F911D7013785}"/>
              </a:ext>
            </a:extLst>
          </p:cNvPr>
          <p:cNvSpPr txBox="1"/>
          <p:nvPr/>
        </p:nvSpPr>
        <p:spPr>
          <a:xfrm>
            <a:off x="7369389" y="2980346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위쪽 모서리의 한쪽은 둥글고 다른 한쪽은 잘림 42">
            <a:extLst>
              <a:ext uri="{FF2B5EF4-FFF2-40B4-BE49-F238E27FC236}">
                <a16:creationId xmlns:a16="http://schemas.microsoft.com/office/drawing/2014/main" id="{C1CCB663-0677-49B3-8BE2-11D23A155D5E}"/>
              </a:ext>
            </a:extLst>
          </p:cNvPr>
          <p:cNvSpPr/>
          <p:nvPr/>
        </p:nvSpPr>
        <p:spPr>
          <a:xfrm rot="10800000">
            <a:off x="6648611" y="3598991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99FC1B32-EFFA-45BB-B306-B99A578A5E7E}"/>
              </a:ext>
            </a:extLst>
          </p:cNvPr>
          <p:cNvSpPr/>
          <p:nvPr/>
        </p:nvSpPr>
        <p:spPr>
          <a:xfrm>
            <a:off x="6648612" y="3642381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1D8D1-4B1A-4811-82AB-358A24EF3DAE}"/>
              </a:ext>
            </a:extLst>
          </p:cNvPr>
          <p:cNvSpPr txBox="1"/>
          <p:nvPr/>
        </p:nvSpPr>
        <p:spPr>
          <a:xfrm>
            <a:off x="7369389" y="3673827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7935D3-35E6-4FA8-855B-D0D04157F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509" y="2863631"/>
            <a:ext cx="252000" cy="3230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E9F53DF-588D-432A-A48A-1C2501A21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509" y="2175548"/>
            <a:ext cx="252000" cy="3230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9946319-BE28-4498-BC8A-937025068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8509" y="3547317"/>
            <a:ext cx="252000" cy="32307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06195-5A4A-458B-90C0-A1ECD2A4490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F2F0B7-B1A5-4BE6-9CD1-044891F571B5}"/>
              </a:ext>
            </a:extLst>
          </p:cNvPr>
          <p:cNvSpPr/>
          <p:nvPr/>
        </p:nvSpPr>
        <p:spPr>
          <a:xfrm>
            <a:off x="8013154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69A3A-BF47-45FF-8B03-1C184EF55768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성공회대 소속 </a:t>
            </a:r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랭킹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제작 도중엔 </a:t>
            </a:r>
            <a:r>
              <a:rPr lang="en-US" altLang="ko-KR" sz="1200" dirty="0">
                <a:solidFill>
                  <a:schemeClr val="bg1"/>
                </a:solidFill>
              </a:rPr>
              <a:t>Acmicpc.net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핵심 기능 구현 완료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가능하면 커스텀 랭킹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제공되는 정보</a:t>
            </a:r>
            <a:r>
              <a:rPr lang="en-US" altLang="ko-KR" sz="1200" dirty="0">
                <a:solidFill>
                  <a:schemeClr val="bg1"/>
                </a:solidFill>
              </a:rPr>
              <a:t>+Solved 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선호 알고리즘 등 추가 정보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CECAF-BBE7-4678-BE49-BC894B25605B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30E22-6704-4BC1-AC08-EDBDD9FB587B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E9F0DA-B614-4386-9EC6-6EB3392A9310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E0720-5225-43D7-8C40-FCCC502A3F78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17E34-C862-4045-864C-83216B27F2AA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AB12E1-5D4A-453C-A214-1E5C97AFE5B9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E6AF17-BB37-4A4B-8B58-BDA533FEC7BC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형: 비어 있음 11">
              <a:extLst>
                <a:ext uri="{FF2B5EF4-FFF2-40B4-BE49-F238E27FC236}">
                  <a16:creationId xmlns:a16="http://schemas.microsoft.com/office/drawing/2014/main" id="{C29792A6-4480-4F7F-9D38-8750DE78358C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71F03-32CB-464C-B4AC-274ED9CAD505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A4BEE-A3AC-4747-AAF0-7FACF125B655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9AC689-462E-4960-BC37-D78CCA043BA8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E01E2-855E-45A9-B158-6BB54F8A37CC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7A9DA3-EE66-4FD3-9F2B-9AC971841ABE}"/>
              </a:ext>
            </a:extLst>
          </p:cNvPr>
          <p:cNvSpPr/>
          <p:nvPr/>
        </p:nvSpPr>
        <p:spPr>
          <a:xfrm>
            <a:off x="3413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049AFF-6F11-4BC9-80ED-4A8FD16C3075}"/>
              </a:ext>
            </a:extLst>
          </p:cNvPr>
          <p:cNvSpPr/>
          <p:nvPr/>
        </p:nvSpPr>
        <p:spPr>
          <a:xfrm>
            <a:off x="1273651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7DA8D8-0290-4E33-B006-3347547012B0}"/>
              </a:ext>
            </a:extLst>
          </p:cNvPr>
          <p:cNvSpPr/>
          <p:nvPr/>
        </p:nvSpPr>
        <p:spPr>
          <a:xfrm>
            <a:off x="1376313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714357C-E706-4E2D-B22B-0926E862E1A0}"/>
              </a:ext>
            </a:extLst>
          </p:cNvPr>
          <p:cNvSpPr/>
          <p:nvPr/>
        </p:nvSpPr>
        <p:spPr>
          <a:xfrm>
            <a:off x="1671474" y="236634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B8DA3E-5CE0-4EBE-9421-F11C75AF1B31}"/>
              </a:ext>
            </a:extLst>
          </p:cNvPr>
          <p:cNvSpPr txBox="1"/>
          <p:nvPr/>
        </p:nvSpPr>
        <p:spPr>
          <a:xfrm>
            <a:off x="1914894" y="205710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9FC07B-D434-4D89-A432-2E5F493D3841}"/>
              </a:ext>
            </a:extLst>
          </p:cNvPr>
          <p:cNvSpPr/>
          <p:nvPr/>
        </p:nvSpPr>
        <p:spPr>
          <a:xfrm>
            <a:off x="1671474" y="2776272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4534A-7710-49BF-A1D4-0DD688919480}"/>
              </a:ext>
            </a:extLst>
          </p:cNvPr>
          <p:cNvSpPr txBox="1"/>
          <p:nvPr/>
        </p:nvSpPr>
        <p:spPr>
          <a:xfrm>
            <a:off x="1914894" y="2467032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2DF64E-D7FE-4595-95E9-783E277064D2}"/>
              </a:ext>
            </a:extLst>
          </p:cNvPr>
          <p:cNvSpPr/>
          <p:nvPr/>
        </p:nvSpPr>
        <p:spPr>
          <a:xfrm>
            <a:off x="1671474" y="31884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F28DDC-2A05-49B0-B8CC-F39B64FC3140}"/>
              </a:ext>
            </a:extLst>
          </p:cNvPr>
          <p:cNvSpPr txBox="1"/>
          <p:nvPr/>
        </p:nvSpPr>
        <p:spPr>
          <a:xfrm>
            <a:off x="1914894" y="28791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2E07DD2-FF35-4150-9A8E-BF9B58E44AC4}"/>
              </a:ext>
            </a:extLst>
          </p:cNvPr>
          <p:cNvSpPr/>
          <p:nvPr/>
        </p:nvSpPr>
        <p:spPr>
          <a:xfrm>
            <a:off x="1671474" y="53699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A809-563F-460E-85B9-8B6FE6668EC4}"/>
              </a:ext>
            </a:extLst>
          </p:cNvPr>
          <p:cNvSpPr txBox="1"/>
          <p:nvPr/>
        </p:nvSpPr>
        <p:spPr>
          <a:xfrm>
            <a:off x="1914894" y="50606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C43293-67F9-4608-BE80-BF390BC0FDB8}"/>
              </a:ext>
            </a:extLst>
          </p:cNvPr>
          <p:cNvSpPr/>
          <p:nvPr/>
        </p:nvSpPr>
        <p:spPr>
          <a:xfrm>
            <a:off x="2353773" y="3590483"/>
            <a:ext cx="104448" cy="10444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11A702-02BC-496B-BC48-7D2B04B2803A}"/>
              </a:ext>
            </a:extLst>
          </p:cNvPr>
          <p:cNvSpPr/>
          <p:nvPr/>
        </p:nvSpPr>
        <p:spPr>
          <a:xfrm>
            <a:off x="2364846" y="4009162"/>
            <a:ext cx="84362" cy="8436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EADA053-0851-445A-8F7F-6601E6013E3F}"/>
              </a:ext>
            </a:extLst>
          </p:cNvPr>
          <p:cNvSpPr/>
          <p:nvPr/>
        </p:nvSpPr>
        <p:spPr>
          <a:xfrm>
            <a:off x="2371985" y="4471886"/>
            <a:ext cx="70083" cy="70083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8ACD00-D81E-45DE-8CA8-2057AB426F2E}"/>
              </a:ext>
            </a:extLst>
          </p:cNvPr>
          <p:cNvSpPr/>
          <p:nvPr/>
        </p:nvSpPr>
        <p:spPr>
          <a:xfrm>
            <a:off x="3651782" y="3265995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08E44-16B6-4EDA-83D5-B2B8292F529A}"/>
              </a:ext>
            </a:extLst>
          </p:cNvPr>
          <p:cNvSpPr txBox="1"/>
          <p:nvPr/>
        </p:nvSpPr>
        <p:spPr>
          <a:xfrm>
            <a:off x="3765550" y="2956755"/>
            <a:ext cx="122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F2A9C2-FE59-471D-BADC-7860A887D4E1}"/>
              </a:ext>
            </a:extLst>
          </p:cNvPr>
          <p:cNvSpPr/>
          <p:nvPr/>
        </p:nvSpPr>
        <p:spPr>
          <a:xfrm>
            <a:off x="3651782" y="4307026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A1299E-5A0F-4A76-BBA0-A9DF05153DB1}"/>
              </a:ext>
            </a:extLst>
          </p:cNvPr>
          <p:cNvSpPr txBox="1"/>
          <p:nvPr/>
        </p:nvSpPr>
        <p:spPr>
          <a:xfrm>
            <a:off x="3895202" y="3997786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DeadLine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FDDDAB98-DC49-4BB4-9351-CBF334EC3280}"/>
              </a:ext>
            </a:extLst>
          </p:cNvPr>
          <p:cNvSpPr/>
          <p:nvPr/>
        </p:nvSpPr>
        <p:spPr>
          <a:xfrm>
            <a:off x="4246561" y="3553756"/>
            <a:ext cx="282350" cy="282350"/>
          </a:xfrm>
          <a:prstGeom prst="plus">
            <a:avLst>
              <a:gd name="adj" fmla="val 3782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F24EF0-8F2D-47C9-B610-5D511405522B}"/>
              </a:ext>
            </a:extLst>
          </p:cNvPr>
          <p:cNvSpPr/>
          <p:nvPr/>
        </p:nvSpPr>
        <p:spPr>
          <a:xfrm>
            <a:off x="4528911" y="5083652"/>
            <a:ext cx="5933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032DD5-4330-41E2-B6A8-C97F211647A5}"/>
              </a:ext>
            </a:extLst>
          </p:cNvPr>
          <p:cNvSpPr/>
          <p:nvPr/>
        </p:nvSpPr>
        <p:spPr>
          <a:xfrm>
            <a:off x="6492193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405C26-A174-4C0A-A409-B5A2F4A8A932}"/>
              </a:ext>
            </a:extLst>
          </p:cNvPr>
          <p:cNvSpPr/>
          <p:nvPr/>
        </p:nvSpPr>
        <p:spPr>
          <a:xfrm>
            <a:off x="6594855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D978251-1168-4DFF-81B1-CC8A04ADF167}"/>
              </a:ext>
            </a:extLst>
          </p:cNvPr>
          <p:cNvSpPr/>
          <p:nvPr/>
        </p:nvSpPr>
        <p:spPr>
          <a:xfrm>
            <a:off x="7062459" y="2849556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4C6F67-6EA4-473F-8A53-D3FC27317CD1}"/>
              </a:ext>
            </a:extLst>
          </p:cNvPr>
          <p:cNvSpPr txBox="1"/>
          <p:nvPr/>
        </p:nvSpPr>
        <p:spPr>
          <a:xfrm>
            <a:off x="70624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A48B03B-78B5-41C1-A15B-3D4588B1751C}"/>
              </a:ext>
            </a:extLst>
          </p:cNvPr>
          <p:cNvSpPr/>
          <p:nvPr/>
        </p:nvSpPr>
        <p:spPr>
          <a:xfrm rot="5400000">
            <a:off x="7927767" y="2722845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E0C04F-67D2-4EDC-921D-C4578EECB4C1}"/>
              </a:ext>
            </a:extLst>
          </p:cNvPr>
          <p:cNvSpPr txBox="1"/>
          <p:nvPr/>
        </p:nvSpPr>
        <p:spPr>
          <a:xfrm>
            <a:off x="81568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6C6B0B-B407-4BB2-A795-71A8269B8716}"/>
              </a:ext>
            </a:extLst>
          </p:cNvPr>
          <p:cNvSpPr/>
          <p:nvPr/>
        </p:nvSpPr>
        <p:spPr>
          <a:xfrm>
            <a:off x="7062459" y="3181337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C012B-992F-456F-827B-ACAC3CE9FADF}"/>
              </a:ext>
            </a:extLst>
          </p:cNvPr>
          <p:cNvSpPr txBox="1"/>
          <p:nvPr/>
        </p:nvSpPr>
        <p:spPr>
          <a:xfrm>
            <a:off x="70624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4BB354-FF41-4EFB-BC1A-A080D9DB1B52}"/>
              </a:ext>
            </a:extLst>
          </p:cNvPr>
          <p:cNvSpPr/>
          <p:nvPr/>
        </p:nvSpPr>
        <p:spPr>
          <a:xfrm rot="5400000">
            <a:off x="7927767" y="3054626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1678F-7936-4689-8192-455EF16380C2}"/>
              </a:ext>
            </a:extLst>
          </p:cNvPr>
          <p:cNvSpPr txBox="1"/>
          <p:nvPr/>
        </p:nvSpPr>
        <p:spPr>
          <a:xfrm>
            <a:off x="81568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769E7E-A822-438A-A8F8-BB0B0A929919}"/>
              </a:ext>
            </a:extLst>
          </p:cNvPr>
          <p:cNvSpPr/>
          <p:nvPr/>
        </p:nvSpPr>
        <p:spPr>
          <a:xfrm>
            <a:off x="7062459" y="3529828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8942A6-5258-4B70-BC46-DD1BD430CB90}"/>
              </a:ext>
            </a:extLst>
          </p:cNvPr>
          <p:cNvSpPr txBox="1"/>
          <p:nvPr/>
        </p:nvSpPr>
        <p:spPr>
          <a:xfrm>
            <a:off x="70624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E8C9DE2-B659-45F6-A07D-70F54CB502A6}"/>
              </a:ext>
            </a:extLst>
          </p:cNvPr>
          <p:cNvSpPr/>
          <p:nvPr/>
        </p:nvSpPr>
        <p:spPr>
          <a:xfrm rot="5400000">
            <a:off x="7927767" y="3403117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22C639-B4C4-4161-9110-EB6A7008A1D2}"/>
              </a:ext>
            </a:extLst>
          </p:cNvPr>
          <p:cNvSpPr txBox="1"/>
          <p:nvPr/>
        </p:nvSpPr>
        <p:spPr>
          <a:xfrm>
            <a:off x="81568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7980EE-D89E-44D8-AB24-ECA277E97746}"/>
              </a:ext>
            </a:extLst>
          </p:cNvPr>
          <p:cNvSpPr/>
          <p:nvPr/>
        </p:nvSpPr>
        <p:spPr>
          <a:xfrm>
            <a:off x="7062459" y="3878319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0847B2-5A8F-44FA-BB17-C168EC5E61A0}"/>
              </a:ext>
            </a:extLst>
          </p:cNvPr>
          <p:cNvSpPr txBox="1"/>
          <p:nvPr/>
        </p:nvSpPr>
        <p:spPr>
          <a:xfrm>
            <a:off x="70624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99F9134-83DF-4611-9D68-649B636C397C}"/>
              </a:ext>
            </a:extLst>
          </p:cNvPr>
          <p:cNvSpPr/>
          <p:nvPr/>
        </p:nvSpPr>
        <p:spPr>
          <a:xfrm rot="5400000">
            <a:off x="7927767" y="3751608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F3A9B5-C231-4F90-9289-871CC37974E3}"/>
              </a:ext>
            </a:extLst>
          </p:cNvPr>
          <p:cNvSpPr txBox="1"/>
          <p:nvPr/>
        </p:nvSpPr>
        <p:spPr>
          <a:xfrm>
            <a:off x="81568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490FC00-9E2E-4C42-A139-EA9F7FDD5D10}"/>
              </a:ext>
            </a:extLst>
          </p:cNvPr>
          <p:cNvSpPr/>
          <p:nvPr/>
        </p:nvSpPr>
        <p:spPr>
          <a:xfrm>
            <a:off x="7062459" y="4210100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EAEAD6-5BA2-446F-B6C1-B1A45DCF6450}"/>
              </a:ext>
            </a:extLst>
          </p:cNvPr>
          <p:cNvSpPr txBox="1"/>
          <p:nvPr/>
        </p:nvSpPr>
        <p:spPr>
          <a:xfrm>
            <a:off x="70624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252D203-A6AC-46AA-979C-8B092FB9DF1E}"/>
              </a:ext>
            </a:extLst>
          </p:cNvPr>
          <p:cNvSpPr/>
          <p:nvPr/>
        </p:nvSpPr>
        <p:spPr>
          <a:xfrm rot="5400000">
            <a:off x="7927767" y="4083389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FDA47-767B-4C91-9BB9-D6962893698A}"/>
              </a:ext>
            </a:extLst>
          </p:cNvPr>
          <p:cNvSpPr txBox="1"/>
          <p:nvPr/>
        </p:nvSpPr>
        <p:spPr>
          <a:xfrm>
            <a:off x="81568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EF4659-6FAA-45AF-AA09-3245F80C82D9}"/>
              </a:ext>
            </a:extLst>
          </p:cNvPr>
          <p:cNvSpPr/>
          <p:nvPr/>
        </p:nvSpPr>
        <p:spPr>
          <a:xfrm>
            <a:off x="7062459" y="4558591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B8A709-A95D-4C8C-ADD3-5ED8F03758CD}"/>
              </a:ext>
            </a:extLst>
          </p:cNvPr>
          <p:cNvSpPr txBox="1"/>
          <p:nvPr/>
        </p:nvSpPr>
        <p:spPr>
          <a:xfrm>
            <a:off x="70624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EC73073-DF5B-4865-9598-6A4B5C07B836}"/>
              </a:ext>
            </a:extLst>
          </p:cNvPr>
          <p:cNvSpPr/>
          <p:nvPr/>
        </p:nvSpPr>
        <p:spPr>
          <a:xfrm rot="5400000">
            <a:off x="7927767" y="4431880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A02B2-3C28-4211-8DDC-277D93C4C69B}"/>
              </a:ext>
            </a:extLst>
          </p:cNvPr>
          <p:cNvSpPr txBox="1"/>
          <p:nvPr/>
        </p:nvSpPr>
        <p:spPr>
          <a:xfrm>
            <a:off x="81568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6F55D8-A90A-41FA-8636-DF6D486B2526}"/>
              </a:ext>
            </a:extLst>
          </p:cNvPr>
          <p:cNvSpPr/>
          <p:nvPr/>
        </p:nvSpPr>
        <p:spPr>
          <a:xfrm>
            <a:off x="8597983" y="5083652"/>
            <a:ext cx="17458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Copy to </a:t>
            </a:r>
            <a:r>
              <a:rPr lang="en-US" altLang="ko-KR" sz="1200" dirty="0" err="1"/>
              <a:t>ClipBoard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AAE2F-F207-4EEF-888D-4F83C696D98A}"/>
              </a:ext>
            </a:extLst>
          </p:cNvPr>
          <p:cNvSpPr/>
          <p:nvPr/>
        </p:nvSpPr>
        <p:spPr>
          <a:xfrm>
            <a:off x="3050929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46B402-2425-4E3F-AF24-31F5B6E621DA}"/>
              </a:ext>
            </a:extLst>
          </p:cNvPr>
          <p:cNvSpPr/>
          <p:nvPr/>
        </p:nvSpPr>
        <p:spPr>
          <a:xfrm>
            <a:off x="8269471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E59C34-E17D-46D9-97D1-5368C61E9B1F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백준 문제 채점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팀원이 과거 진행한 프로젝트 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www.github.com/nn98/TA_Assist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정보 기반 문제 해결 여부 확인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학생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문제 번호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제출 기한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결과 표시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클립보드로 복사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결과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5A92C5-0566-477B-8409-C263F7B0FCE3}"/>
              </a:ext>
            </a:extLst>
          </p:cNvPr>
          <p:cNvSpPr/>
          <p:nvPr/>
        </p:nvSpPr>
        <p:spPr>
          <a:xfrm>
            <a:off x="854697" y="1390105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7604F-9CE4-4A13-A0AF-2FEE5C664D62}"/>
              </a:ext>
            </a:extLst>
          </p:cNvPr>
          <p:cNvSpPr txBox="1"/>
          <p:nvPr/>
        </p:nvSpPr>
        <p:spPr>
          <a:xfrm>
            <a:off x="3048786" y="588331"/>
            <a:ext cx="6094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/>
              <a:t>Additional 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3008C-0FAA-4E56-9E99-F1D0F4A31AE5}"/>
              </a:ext>
            </a:extLst>
          </p:cNvPr>
          <p:cNvSpPr txBox="1"/>
          <p:nvPr/>
        </p:nvSpPr>
        <p:spPr>
          <a:xfrm>
            <a:off x="3245178" y="2030632"/>
            <a:ext cx="6094428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페이지 입력 내용 판별</a:t>
            </a:r>
            <a:r>
              <a:rPr lang="en-US" altLang="ko-KR" dirty="0"/>
              <a:t>/</a:t>
            </a:r>
            <a:r>
              <a:rPr lang="ko-KR" altLang="en-US" dirty="0"/>
              <a:t>각 솔루션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코딩 테스트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기업별 코딩 테스트 기출 </a:t>
            </a:r>
            <a:r>
              <a:rPr lang="en-US" altLang="ko-KR" dirty="0"/>
              <a:t>/ </a:t>
            </a:r>
            <a:r>
              <a:rPr lang="ko-KR" altLang="en-US" dirty="0"/>
              <a:t>예제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 코딩 테스트 저지 연동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 </a:t>
            </a:r>
            <a:r>
              <a:rPr lang="ko-KR" altLang="en-US" dirty="0"/>
              <a:t>기출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1373AE-2E69-4B05-BE2E-B9A138E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7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1338ACD-4EE6-4DCC-932D-E65A3BA23C8E}"/>
              </a:ext>
            </a:extLst>
          </p:cNvPr>
          <p:cNvSpPr/>
          <p:nvPr/>
        </p:nvSpPr>
        <p:spPr>
          <a:xfrm>
            <a:off x="7622930" y="1567603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F018C4F-FF86-49B6-983C-99A721F760E2}"/>
              </a:ext>
            </a:extLst>
          </p:cNvPr>
          <p:cNvSpPr/>
          <p:nvPr/>
        </p:nvSpPr>
        <p:spPr>
          <a:xfrm>
            <a:off x="9616440" y="1600200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485254F-A154-44B0-B715-3C4B35F66691}"/>
              </a:ext>
            </a:extLst>
          </p:cNvPr>
          <p:cNvSpPr/>
          <p:nvPr/>
        </p:nvSpPr>
        <p:spPr>
          <a:xfrm rot="1800000">
            <a:off x="10178821" y="2166257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65032A-57B9-4B65-938A-CD286917A0FC}"/>
              </a:ext>
            </a:extLst>
          </p:cNvPr>
          <p:cNvSpPr/>
          <p:nvPr/>
        </p:nvSpPr>
        <p:spPr>
          <a:xfrm rot="5400000">
            <a:off x="10178821" y="3653328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F3491D2-51F0-4F8F-8B1B-5D513991765C}"/>
              </a:ext>
            </a:extLst>
          </p:cNvPr>
          <p:cNvSpPr/>
          <p:nvPr/>
        </p:nvSpPr>
        <p:spPr>
          <a:xfrm rot="3600000">
            <a:off x="10371864" y="2899661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4AD41B6-5F19-4BD3-8DEE-F3E6FC1604F4}"/>
              </a:ext>
            </a:extLst>
          </p:cNvPr>
          <p:cNvSpPr/>
          <p:nvPr/>
        </p:nvSpPr>
        <p:spPr>
          <a:xfrm>
            <a:off x="3960612" y="170202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BB2EFCB2-9F18-432C-B249-06E80C44703E}"/>
              </a:ext>
            </a:extLst>
          </p:cNvPr>
          <p:cNvSpPr/>
          <p:nvPr/>
        </p:nvSpPr>
        <p:spPr>
          <a:xfrm>
            <a:off x="5164976" y="3103239"/>
            <a:ext cx="850105" cy="325761"/>
          </a:xfrm>
          <a:prstGeom prst="trapezoid">
            <a:avLst/>
          </a:prstGeom>
          <a:solidFill>
            <a:srgbClr val="4C6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BAA4BD90-8E5F-4D55-8D6E-DF3A18C75975}"/>
              </a:ext>
            </a:extLst>
          </p:cNvPr>
          <p:cNvSpPr/>
          <p:nvPr/>
        </p:nvSpPr>
        <p:spPr>
          <a:xfrm rot="1800000">
            <a:off x="4425831" y="2901423"/>
            <a:ext cx="850105" cy="325761"/>
          </a:xfrm>
          <a:prstGeom prst="trapezoid">
            <a:avLst/>
          </a:prstGeom>
          <a:solidFill>
            <a:srgbClr val="D4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D315B351-15BF-4BC2-A2E1-618E7CF45AC4}"/>
              </a:ext>
            </a:extLst>
          </p:cNvPr>
          <p:cNvSpPr/>
          <p:nvPr/>
        </p:nvSpPr>
        <p:spPr>
          <a:xfrm rot="19800000">
            <a:off x="5900152" y="2905389"/>
            <a:ext cx="850105" cy="325761"/>
          </a:xfrm>
          <a:prstGeom prst="trapezoid">
            <a:avLst/>
          </a:prstGeom>
          <a:solidFill>
            <a:srgbClr val="28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02DE4337-6791-4E2E-AB48-53B0D979FE2F}"/>
              </a:ext>
            </a:extLst>
          </p:cNvPr>
          <p:cNvSpPr/>
          <p:nvPr/>
        </p:nvSpPr>
        <p:spPr>
          <a:xfrm rot="18000000">
            <a:off x="6438427" y="2364644"/>
            <a:ext cx="850105" cy="325761"/>
          </a:xfrm>
          <a:prstGeom prst="trapezoid">
            <a:avLst/>
          </a:prstGeom>
          <a:solidFill>
            <a:srgbClr val="24E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B83F4EFD-CBCD-4BE5-9CFD-9F2DC577AF83}"/>
              </a:ext>
            </a:extLst>
          </p:cNvPr>
          <p:cNvSpPr/>
          <p:nvPr/>
        </p:nvSpPr>
        <p:spPr>
          <a:xfrm rot="16200000">
            <a:off x="6631513" y="1636720"/>
            <a:ext cx="850105" cy="325761"/>
          </a:xfrm>
          <a:prstGeom prst="trapezoid">
            <a:avLst/>
          </a:prstGeom>
          <a:solidFill>
            <a:srgbClr val="34F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9FBDDEF2-65F4-452F-93EA-BEB3496AEC30}"/>
              </a:ext>
            </a:extLst>
          </p:cNvPr>
          <p:cNvSpPr/>
          <p:nvPr/>
        </p:nvSpPr>
        <p:spPr>
          <a:xfrm rot="14400000">
            <a:off x="6438425" y="908795"/>
            <a:ext cx="850105" cy="325761"/>
          </a:xfrm>
          <a:prstGeom prst="trapezoid">
            <a:avLst/>
          </a:prstGeom>
          <a:solidFill>
            <a:srgbClr val="2CE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E686860-518A-42A4-9BC5-3C7933998CE4}"/>
              </a:ext>
            </a:extLst>
          </p:cNvPr>
          <p:cNvSpPr/>
          <p:nvPr/>
        </p:nvSpPr>
        <p:spPr>
          <a:xfrm rot="12600000">
            <a:off x="5904123" y="365669"/>
            <a:ext cx="850105" cy="325761"/>
          </a:xfrm>
          <a:prstGeom prst="trapezoid">
            <a:avLst/>
          </a:prstGeom>
          <a:solidFill>
            <a:srgbClr val="7BF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F2528590-3A50-4CC7-A782-691A35DF7CB5}"/>
              </a:ext>
            </a:extLst>
          </p:cNvPr>
          <p:cNvSpPr/>
          <p:nvPr/>
        </p:nvSpPr>
        <p:spPr>
          <a:xfrm rot="3600000" flipH="1">
            <a:off x="3891560" y="2361757"/>
            <a:ext cx="850105" cy="325761"/>
          </a:xfrm>
          <a:prstGeom prst="trapezoid">
            <a:avLst/>
          </a:prstGeom>
          <a:solidFill>
            <a:srgbClr val="FCB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03A1E521-222B-4EFB-ACF8-C9399025C364}"/>
              </a:ext>
            </a:extLst>
          </p:cNvPr>
          <p:cNvSpPr/>
          <p:nvPr/>
        </p:nvSpPr>
        <p:spPr>
          <a:xfrm rot="5400000" flipH="1">
            <a:off x="3698404" y="1636719"/>
            <a:ext cx="850105" cy="325761"/>
          </a:xfrm>
          <a:prstGeom prst="trapezoid">
            <a:avLst/>
          </a:prstGeom>
          <a:solidFill>
            <a:srgbClr val="E0B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C51B7931-A1B4-4D57-B7D1-30049FF2898B}"/>
              </a:ext>
            </a:extLst>
          </p:cNvPr>
          <p:cNvSpPr/>
          <p:nvPr/>
        </p:nvSpPr>
        <p:spPr>
          <a:xfrm rot="7200000" flipH="1">
            <a:off x="3883685" y="906351"/>
            <a:ext cx="850105" cy="325761"/>
          </a:xfrm>
          <a:prstGeom prst="trapezoid">
            <a:avLst/>
          </a:prstGeom>
          <a:solidFill>
            <a:srgbClr val="F7D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6C49874-DAB4-41E6-87A1-2E30E30AEFB9}"/>
              </a:ext>
            </a:extLst>
          </p:cNvPr>
          <p:cNvSpPr/>
          <p:nvPr/>
        </p:nvSpPr>
        <p:spPr>
          <a:xfrm rot="9000000" flipH="1">
            <a:off x="4422793" y="366660"/>
            <a:ext cx="850105" cy="325761"/>
          </a:xfrm>
          <a:prstGeom prst="trapezoid">
            <a:avLst/>
          </a:prstGeom>
          <a:solidFill>
            <a:srgbClr val="E0D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C4E7CB32-647F-41AC-BE25-E26E9E8F7FC2}"/>
              </a:ext>
            </a:extLst>
          </p:cNvPr>
          <p:cNvSpPr/>
          <p:nvPr/>
        </p:nvSpPr>
        <p:spPr>
          <a:xfrm flipV="1">
            <a:off x="5164976" y="170202"/>
            <a:ext cx="850105" cy="325761"/>
          </a:xfrm>
          <a:prstGeom prst="trapezoid">
            <a:avLst/>
          </a:prstGeom>
          <a:solidFill>
            <a:srgbClr val="CCF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9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622</Words>
  <Application>Microsoft Office PowerPoint</Application>
  <PresentationFormat>와이드스크린</PresentationFormat>
  <Paragraphs>241</Paragraphs>
  <Slides>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바탕</vt:lpstr>
      <vt:lpstr>함초롬돋움</vt:lpstr>
      <vt:lpstr>함초롬바탕 확장</vt:lpstr>
      <vt:lpstr>Arial</vt:lpstr>
      <vt:lpstr>Castellar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윤서 김</dc:creator>
  <cp:lastModifiedBy>윤서 김</cp:lastModifiedBy>
  <cp:revision>1</cp:revision>
  <dcterms:created xsi:type="dcterms:W3CDTF">2022-03-20T01:11:32Z</dcterms:created>
  <dcterms:modified xsi:type="dcterms:W3CDTF">2022-03-20T04:19:03Z</dcterms:modified>
</cp:coreProperties>
</file>