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A00"/>
    <a:srgbClr val="FFFFFF"/>
    <a:srgbClr val="D47A4C"/>
    <a:srgbClr val="4C62D4"/>
    <a:srgbClr val="CCFC32"/>
    <a:srgbClr val="E0DB2D"/>
    <a:srgbClr val="F7DF3E"/>
    <a:srgbClr val="E0B62D"/>
    <a:srgbClr val="FCB832"/>
    <a:srgbClr val="28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78FAA-2368-46C7-88C2-3A7CEE28131B}" v="220" dt="2022-03-20T04:11:23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>
        <p:scale>
          <a:sx n="100" d="100"/>
          <a:sy n="100" d="100"/>
        </p:scale>
        <p:origin x="33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ss" userId="bb0c85aa-cad6-42eb-9b86-3b0dd0e2f749" providerId="ADAL" clId="{1DD78FAA-2368-46C7-88C2-3A7CEE28131B}"/>
    <pc:docChg chg="undo redo custSel modSld">
      <pc:chgData name="nss" userId="bb0c85aa-cad6-42eb-9b86-3b0dd0e2f749" providerId="ADAL" clId="{1DD78FAA-2368-46C7-88C2-3A7CEE28131B}" dt="2022-03-20T04:18:54.490" v="2310" actId="1076"/>
      <pc:docMkLst>
        <pc:docMk/>
      </pc:docMkLst>
      <pc:sldChg chg="addSp delSp modSp mod">
        <pc:chgData name="nss" userId="bb0c85aa-cad6-42eb-9b86-3b0dd0e2f749" providerId="ADAL" clId="{1DD78FAA-2368-46C7-88C2-3A7CEE28131B}" dt="2022-03-20T04:17:04.980" v="2287" actId="20577"/>
        <pc:sldMkLst>
          <pc:docMk/>
          <pc:sldMk cId="4246628517" sldId="256"/>
        </pc:sldMkLst>
        <pc:spChg chg="add del mod">
          <ac:chgData name="nss" userId="bb0c85aa-cad6-42eb-9b86-3b0dd0e2f749" providerId="ADAL" clId="{1DD78FAA-2368-46C7-88C2-3A7CEE28131B}" dt="2022-03-20T04:11:23.587" v="2173"/>
          <ac:spMkLst>
            <pc:docMk/>
            <pc:sldMk cId="4246628517" sldId="256"/>
            <ac:spMk id="3" creationId="{1AC469F5-D662-433A-8154-BC763D6C7F64}"/>
          </ac:spMkLst>
        </pc:spChg>
        <pc:spChg chg="mod">
          <ac:chgData name="nss" userId="bb0c85aa-cad6-42eb-9b86-3b0dd0e2f749" providerId="ADAL" clId="{1DD78FAA-2368-46C7-88C2-3A7CEE28131B}" dt="2022-03-20T03:40:12.076" v="437" actId="255"/>
          <ac:spMkLst>
            <pc:docMk/>
            <pc:sldMk cId="4246628517" sldId="256"/>
            <ac:spMk id="4" creationId="{32495C68-E77B-4673-A0BB-49BF3808FE2F}"/>
          </ac:spMkLst>
        </pc:spChg>
        <pc:spChg chg="mod">
          <ac:chgData name="nss" userId="bb0c85aa-cad6-42eb-9b86-3b0dd0e2f749" providerId="ADAL" clId="{1DD78FAA-2368-46C7-88C2-3A7CEE28131B}" dt="2022-03-20T04:15:11.940" v="2282" actId="207"/>
          <ac:spMkLst>
            <pc:docMk/>
            <pc:sldMk cId="4246628517" sldId="256"/>
            <ac:spMk id="13" creationId="{0F8C7BC8-8623-4A0C-B8AC-C13342734436}"/>
          </ac:spMkLst>
        </pc:spChg>
        <pc:spChg chg="add mod">
          <ac:chgData name="nss" userId="bb0c85aa-cad6-42eb-9b86-3b0dd0e2f749" providerId="ADAL" clId="{1DD78FAA-2368-46C7-88C2-3A7CEE28131B}" dt="2022-03-20T04:17:04.980" v="2287" actId="20577"/>
          <ac:spMkLst>
            <pc:docMk/>
            <pc:sldMk cId="4246628517" sldId="256"/>
            <ac:spMk id="15" creationId="{E2EB7319-61EB-4B17-8A0B-1D94CE8B74D7}"/>
          </ac:spMkLst>
        </pc:spChg>
        <pc:spChg chg="mod">
          <ac:chgData name="nss" userId="bb0c85aa-cad6-42eb-9b86-3b0dd0e2f749" providerId="ADAL" clId="{1DD78FAA-2368-46C7-88C2-3A7CEE28131B}" dt="2022-03-20T04:15:07.141" v="2281" actId="207"/>
          <ac:spMkLst>
            <pc:docMk/>
            <pc:sldMk cId="4246628517" sldId="256"/>
            <ac:spMk id="22" creationId="{D4F40DAC-6AEC-48E7-B9B6-813CD857F679}"/>
          </ac:spMkLst>
        </pc:spChg>
        <pc:graphicFrameChg chg="add del mod">
          <ac:chgData name="nss" userId="bb0c85aa-cad6-42eb-9b86-3b0dd0e2f749" providerId="ADAL" clId="{1DD78FAA-2368-46C7-88C2-3A7CEE28131B}" dt="2022-03-20T04:11:23.587" v="2173"/>
          <ac:graphicFrameMkLst>
            <pc:docMk/>
            <pc:sldMk cId="4246628517" sldId="256"/>
            <ac:graphicFrameMk id="2" creationId="{0BB8D70B-F7F2-437B-995F-63E82F94C28E}"/>
          </ac:graphicFrameMkLst>
        </pc:graphicFrameChg>
      </pc:sldChg>
      <pc:sldChg chg="addSp modSp mod">
        <pc:chgData name="nss" userId="bb0c85aa-cad6-42eb-9b86-3b0dd0e2f749" providerId="ADAL" clId="{1DD78FAA-2368-46C7-88C2-3A7CEE28131B}" dt="2022-03-20T04:18:27.860" v="2304" actId="1076"/>
        <pc:sldMkLst>
          <pc:docMk/>
          <pc:sldMk cId="1794268228" sldId="257"/>
        </pc:sldMkLst>
        <pc:spChg chg="mod">
          <ac:chgData name="nss" userId="bb0c85aa-cad6-42eb-9b86-3b0dd0e2f749" providerId="ADAL" clId="{1DD78FAA-2368-46C7-88C2-3A7CEE28131B}" dt="2022-03-20T03:37:27.644" v="240" actId="255"/>
          <ac:spMkLst>
            <pc:docMk/>
            <pc:sldMk cId="1794268228" sldId="257"/>
            <ac:spMk id="11" creationId="{99D29C9C-601B-40E8-B276-BD413E845954}"/>
          </ac:spMkLst>
        </pc:spChg>
        <pc:spChg chg="mod">
          <ac:chgData name="nss" userId="bb0c85aa-cad6-42eb-9b86-3b0dd0e2f749" providerId="ADAL" clId="{1DD78FAA-2368-46C7-88C2-3A7CEE28131B}" dt="2022-03-20T04:18:27.860" v="2304" actId="1076"/>
          <ac:spMkLst>
            <pc:docMk/>
            <pc:sldMk cId="1794268228" sldId="257"/>
            <ac:spMk id="20" creationId="{B970FF88-457B-441D-8038-D50D6AAC4C06}"/>
          </ac:spMkLst>
        </pc:spChg>
        <pc:spChg chg="add mod">
          <ac:chgData name="nss" userId="bb0c85aa-cad6-42eb-9b86-3b0dd0e2f749" providerId="ADAL" clId="{1DD78FAA-2368-46C7-88C2-3A7CEE28131B}" dt="2022-03-20T04:07:13.075" v="2138" actId="255"/>
          <ac:spMkLst>
            <pc:docMk/>
            <pc:sldMk cId="1794268228" sldId="257"/>
            <ac:spMk id="21" creationId="{8D5430D6-EAC5-40CC-ACE4-11F9F0E6EC96}"/>
          </ac:spMkLst>
        </pc:spChg>
      </pc:sldChg>
      <pc:sldChg chg="addSp modSp mod">
        <pc:chgData name="nss" userId="bb0c85aa-cad6-42eb-9b86-3b0dd0e2f749" providerId="ADAL" clId="{1DD78FAA-2368-46C7-88C2-3A7CEE28131B}" dt="2022-03-20T04:18:31.462" v="2305" actId="1076"/>
        <pc:sldMkLst>
          <pc:docMk/>
          <pc:sldMk cId="2605684684" sldId="258"/>
        </pc:sldMkLst>
        <pc:spChg chg="mod">
          <ac:chgData name="nss" userId="bb0c85aa-cad6-42eb-9b86-3b0dd0e2f749" providerId="ADAL" clId="{1DD78FAA-2368-46C7-88C2-3A7CEE28131B}" dt="2022-03-20T04:18:31.462" v="2305" actId="1076"/>
          <ac:spMkLst>
            <pc:docMk/>
            <pc:sldMk cId="2605684684" sldId="258"/>
            <ac:spMk id="16" creationId="{3F11374E-C7E9-4778-9973-D9D0FABD76C1}"/>
          </ac:spMkLst>
        </pc:spChg>
        <pc:spChg chg="add mod">
          <ac:chgData name="nss" userId="bb0c85aa-cad6-42eb-9b86-3b0dd0e2f749" providerId="ADAL" clId="{1DD78FAA-2368-46C7-88C2-3A7CEE28131B}" dt="2022-03-20T04:07:22.846" v="2139" actId="255"/>
          <ac:spMkLst>
            <pc:docMk/>
            <pc:sldMk cId="2605684684" sldId="258"/>
            <ac:spMk id="106" creationId="{7AD4D2C6-60EC-4614-81FD-BCE41E61624D}"/>
          </ac:spMkLst>
        </pc:spChg>
      </pc:sldChg>
      <pc:sldChg chg="addSp modSp mod">
        <pc:chgData name="nss" userId="bb0c85aa-cad6-42eb-9b86-3b0dd0e2f749" providerId="ADAL" clId="{1DD78FAA-2368-46C7-88C2-3A7CEE28131B}" dt="2022-03-20T04:18:36.613" v="2307" actId="1076"/>
        <pc:sldMkLst>
          <pc:docMk/>
          <pc:sldMk cId="2826383602" sldId="259"/>
        </pc:sldMkLst>
        <pc:spChg chg="mod">
          <ac:chgData name="nss" userId="bb0c85aa-cad6-42eb-9b86-3b0dd0e2f749" providerId="ADAL" clId="{1DD78FAA-2368-46C7-88C2-3A7CEE28131B}" dt="2022-03-20T04:18:36.613" v="2307" actId="1076"/>
          <ac:spMkLst>
            <pc:docMk/>
            <pc:sldMk cId="2826383602" sldId="259"/>
            <ac:spMk id="16" creationId="{C571E420-E14E-454E-A21A-3B449E145FC0}"/>
          </ac:spMkLst>
        </pc:spChg>
        <pc:spChg chg="add mod">
          <ac:chgData name="nss" userId="bb0c85aa-cad6-42eb-9b86-3b0dd0e2f749" providerId="ADAL" clId="{1DD78FAA-2368-46C7-88C2-3A7CEE28131B}" dt="2022-03-20T04:07:45.799" v="2145" actId="20577"/>
          <ac:spMkLst>
            <pc:docMk/>
            <pc:sldMk cId="2826383602" sldId="259"/>
            <ac:spMk id="40" creationId="{7E36A200-2667-498E-B4FF-7B9B4FBAAF0F}"/>
          </ac:spMkLst>
        </pc:spChg>
        <pc:spChg chg="add mod">
          <ac:chgData name="nss" userId="bb0c85aa-cad6-42eb-9b86-3b0dd0e2f749" providerId="ADAL" clId="{1DD78FAA-2368-46C7-88C2-3A7CEE28131B}" dt="2022-03-20T03:45:47.670" v="500" actId="20577"/>
          <ac:spMkLst>
            <pc:docMk/>
            <pc:sldMk cId="2826383602" sldId="259"/>
            <ac:spMk id="41" creationId="{17683101-CA2D-4E8B-8FD4-21806E474AB4}"/>
          </ac:spMkLst>
        </pc:spChg>
        <pc:spChg chg="add mod">
          <ac:chgData name="nss" userId="bb0c85aa-cad6-42eb-9b86-3b0dd0e2f749" providerId="ADAL" clId="{1DD78FAA-2368-46C7-88C2-3A7CEE28131B}" dt="2022-03-20T03:45:49.505" v="502" actId="20577"/>
          <ac:spMkLst>
            <pc:docMk/>
            <pc:sldMk cId="2826383602" sldId="259"/>
            <ac:spMk id="42" creationId="{7869937B-A416-4352-9979-6F17C0593EF8}"/>
          </ac:spMkLst>
        </pc:spChg>
        <pc:spChg chg="add mod">
          <ac:chgData name="nss" userId="bb0c85aa-cad6-42eb-9b86-3b0dd0e2f749" providerId="ADAL" clId="{1DD78FAA-2368-46C7-88C2-3A7CEE28131B}" dt="2022-03-20T03:45:53.167" v="504" actId="20577"/>
          <ac:spMkLst>
            <pc:docMk/>
            <pc:sldMk cId="2826383602" sldId="259"/>
            <ac:spMk id="43" creationId="{CD4355AA-F079-49E2-A9AC-F1A96EC7DEBF}"/>
          </ac:spMkLst>
        </pc:spChg>
      </pc:sldChg>
      <pc:sldChg chg="addSp modSp mod">
        <pc:chgData name="nss" userId="bb0c85aa-cad6-42eb-9b86-3b0dd0e2f749" providerId="ADAL" clId="{1DD78FAA-2368-46C7-88C2-3A7CEE28131B}" dt="2022-03-20T04:18:41.089" v="2308" actId="1076"/>
        <pc:sldMkLst>
          <pc:docMk/>
          <pc:sldMk cId="2148042762" sldId="260"/>
        </pc:sldMkLst>
        <pc:spChg chg="mod">
          <ac:chgData name="nss" userId="bb0c85aa-cad6-42eb-9b86-3b0dd0e2f749" providerId="ADAL" clId="{1DD78FAA-2368-46C7-88C2-3A7CEE28131B}" dt="2022-03-20T04:18:41.089" v="2308" actId="1076"/>
          <ac:spMkLst>
            <pc:docMk/>
            <pc:sldMk cId="2148042762" sldId="260"/>
            <ac:spMk id="16" creationId="{4F7BE721-FC01-422A-A862-ADDCC89EF4EB}"/>
          </ac:spMkLst>
        </pc:spChg>
        <pc:spChg chg="mod">
          <ac:chgData name="nss" userId="bb0c85aa-cad6-42eb-9b86-3b0dd0e2f749" providerId="ADAL" clId="{1DD78FAA-2368-46C7-88C2-3A7CEE28131B}" dt="2022-03-20T04:08:52.665" v="2156"/>
          <ac:spMkLst>
            <pc:docMk/>
            <pc:sldMk cId="2148042762" sldId="260"/>
            <ac:spMk id="33" creationId="{6D00FBAA-81E7-4D17-A4F5-C7EE5C34FF66}"/>
          </ac:spMkLst>
        </pc:spChg>
        <pc:spChg chg="add mod">
          <ac:chgData name="nss" userId="bb0c85aa-cad6-42eb-9b86-3b0dd0e2f749" providerId="ADAL" clId="{1DD78FAA-2368-46C7-88C2-3A7CEE28131B}" dt="2022-03-20T04:09:46.270" v="2166"/>
          <ac:spMkLst>
            <pc:docMk/>
            <pc:sldMk cId="2148042762" sldId="260"/>
            <ac:spMk id="38" creationId="{F646D56F-8304-4F0C-89A5-B0253C1C251D}"/>
          </ac:spMkLst>
        </pc:spChg>
      </pc:sldChg>
      <pc:sldChg chg="addSp delSp modSp mod">
        <pc:chgData name="nss" userId="bb0c85aa-cad6-42eb-9b86-3b0dd0e2f749" providerId="ADAL" clId="{1DD78FAA-2368-46C7-88C2-3A7CEE28131B}" dt="2022-03-20T04:18:49.913" v="2309" actId="1076"/>
        <pc:sldMkLst>
          <pc:docMk/>
          <pc:sldMk cId="1921558748" sldId="261"/>
        </pc:sldMkLst>
        <pc:spChg chg="mod">
          <ac:chgData name="nss" userId="bb0c85aa-cad6-42eb-9b86-3b0dd0e2f749" providerId="ADAL" clId="{1DD78FAA-2368-46C7-88C2-3A7CEE28131B}" dt="2022-03-20T04:18:49.913" v="2309" actId="1076"/>
          <ac:spMkLst>
            <pc:docMk/>
            <pc:sldMk cId="1921558748" sldId="261"/>
            <ac:spMk id="16" creationId="{44C4C733-C5DC-4669-B285-1DF211C1CB2B}"/>
          </ac:spMkLst>
        </pc:spChg>
        <pc:spChg chg="add del mod">
          <ac:chgData name="nss" userId="bb0c85aa-cad6-42eb-9b86-3b0dd0e2f749" providerId="ADAL" clId="{1DD78FAA-2368-46C7-88C2-3A7CEE28131B}" dt="2022-03-20T04:01:02.010" v="1485" actId="478"/>
          <ac:spMkLst>
            <pc:docMk/>
            <pc:sldMk cId="1921558748" sldId="261"/>
            <ac:spMk id="48" creationId="{6DEA01FB-624A-41B1-99F4-01CB6367FF04}"/>
          </ac:spMkLst>
        </pc:spChg>
        <pc:spChg chg="add mod">
          <ac:chgData name="nss" userId="bb0c85aa-cad6-42eb-9b86-3b0dd0e2f749" providerId="ADAL" clId="{1DD78FAA-2368-46C7-88C2-3A7CEE28131B}" dt="2022-03-20T04:09:55.751" v="2167" actId="255"/>
          <ac:spMkLst>
            <pc:docMk/>
            <pc:sldMk cId="1921558748" sldId="261"/>
            <ac:spMk id="49" creationId="{0C269A3A-BF47-45FF-8B03-1C184EF55768}"/>
          </ac:spMkLst>
        </pc:spChg>
      </pc:sldChg>
      <pc:sldChg chg="addSp modSp mod">
        <pc:chgData name="nss" userId="bb0c85aa-cad6-42eb-9b86-3b0dd0e2f749" providerId="ADAL" clId="{1DD78FAA-2368-46C7-88C2-3A7CEE28131B}" dt="2022-03-20T04:18:54.490" v="2310" actId="1076"/>
        <pc:sldMkLst>
          <pc:docMk/>
          <pc:sldMk cId="533331025" sldId="263"/>
        </pc:sldMkLst>
        <pc:spChg chg="mod">
          <ac:chgData name="nss" userId="bb0c85aa-cad6-42eb-9b86-3b0dd0e2f749" providerId="ADAL" clId="{1DD78FAA-2368-46C7-88C2-3A7CEE28131B}" dt="2022-03-20T04:18:54.490" v="2310" actId="1076"/>
          <ac:spMkLst>
            <pc:docMk/>
            <pc:sldMk cId="533331025" sldId="263"/>
            <ac:spMk id="17" creationId="{A97A9DA3-EE66-4FD3-9F2B-9AC971841ABE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35" creationId="{346AAE2F-F207-4EEF-888D-4F83C696D98A}"/>
          </ac:spMkLst>
        </pc:spChg>
        <pc:spChg chg="mod ord">
          <ac:chgData name="nss" userId="bb0c85aa-cad6-42eb-9b86-3b0dd0e2f749" providerId="ADAL" clId="{1DD78FAA-2368-46C7-88C2-3A7CEE28131B}" dt="2022-03-20T04:02:52.784" v="1715" actId="1076"/>
          <ac:spMkLst>
            <pc:docMk/>
            <pc:sldMk cId="533331025" sldId="263"/>
            <ac:spMk id="65" creationId="{4946B402-2425-4E3F-AF24-31F5B6E621DA}"/>
          </ac:spMkLst>
        </pc:spChg>
        <pc:spChg chg="add mod">
          <ac:chgData name="nss" userId="bb0c85aa-cad6-42eb-9b86-3b0dd0e2f749" providerId="ADAL" clId="{1DD78FAA-2368-46C7-88C2-3A7CEE28131B}" dt="2022-03-20T04:10:35.631" v="2169" actId="255"/>
          <ac:spMkLst>
            <pc:docMk/>
            <pc:sldMk cId="533331025" sldId="263"/>
            <ac:spMk id="92" creationId="{7CE59C34-E17D-46D9-97D1-5368C61E9B1F}"/>
          </ac:spMkLst>
        </pc:spChg>
      </pc:sldChg>
      <pc:sldChg chg="modSp mod">
        <pc:chgData name="nss" userId="bb0c85aa-cad6-42eb-9b86-3b0dd0e2f749" providerId="ADAL" clId="{1DD78FAA-2368-46C7-88C2-3A7CEE28131B}" dt="2022-03-20T04:00:33.237" v="1484"/>
        <pc:sldMkLst>
          <pc:docMk/>
          <pc:sldMk cId="3204677090" sldId="264"/>
        </pc:sldMkLst>
        <pc:spChg chg="mod">
          <ac:chgData name="nss" userId="bb0c85aa-cad6-42eb-9b86-3b0dd0e2f749" providerId="ADAL" clId="{1DD78FAA-2368-46C7-88C2-3A7CEE28131B}" dt="2022-03-20T04:00:33.237" v="1484"/>
          <ac:spMkLst>
            <pc:docMk/>
            <pc:sldMk cId="3204677090" sldId="264"/>
            <ac:spMk id="6" creationId="{AC63008C-0FAA-4E56-9E99-F1D0F4A31A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4B643-81A3-4E38-A40F-401387BB3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3A5CA8-19F2-4451-A835-B051E653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2CD9B-C703-4269-B68E-9E7705EE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894D9-DEEF-4BC2-AF0B-8A0428C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7C2A4-D0F4-439A-89CD-18CC6ED9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2CF2A-4AB0-4331-8400-832650CB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FB5DE-5AA5-42C3-94E5-9EF89CBC8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B4E04-1E99-468A-A95A-5726D8D0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7E0CF-F7A6-4551-B8C7-C6217578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8F3CB-2ADD-461B-AC29-1E3D8854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2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C8B54-2E2E-4D67-8F03-9515A8310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BB993-85A7-4736-A128-E0FBD8C3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BF8B-6BC8-4D8D-AA43-A7C93551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086C2-F0ED-4237-9B89-5E8410C0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F6AE-6445-4AE5-BBDE-CFFB0D7C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6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AD060-FCC9-47A2-B41F-B310C43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04C22-D346-494F-AF31-DF00266F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24A3B-99CC-47D6-93AB-72257240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BFDA8-B8E8-4698-8158-DAA91537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CA6A-7D8D-41D0-AA97-E0A7C510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5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F9930-11FB-45D7-A6E0-B3634AC2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5DD43-2D74-411A-AD29-BD2B5FBC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4D703-4303-49A6-A95B-13922DBF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A2CA0-D28D-4BF3-B9BC-CC98F9E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8BEB7-2DBB-4F53-8761-828D1CE6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11164-35EB-4A2B-A987-4485D769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38EC7-FC92-4FC4-B498-A468B9B1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FE425-D5E3-43C6-AE12-49DA089F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8128D-02AF-4E13-9329-31DBFCAB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8A80F-1F5D-4FC2-AA8C-30EE405F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F5385-2533-4EC1-A99E-A2466126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D690C-54C9-4E4D-9B88-2906F4AC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0CB4B-937C-45C5-A9ED-64C3188D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1DC4A-652E-4209-AEE5-549252B5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62157-C1DA-4BC8-A989-A399AE10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2DCB2-A1B9-4BEA-B4D1-D507CB44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7E6843-A7BB-4B92-B54B-CB0742D8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04BC9E-D209-4913-8036-A5E7E351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8719A7-ACB0-4BAE-AF1E-13E018B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7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3393F-ED9C-47E4-8F5E-62AAF9B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70815F-0DA6-4940-98F1-4B43083A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DEEDB-82B6-4C37-B1CE-79986446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F69BDC-2548-49AC-9EA5-7F4FD9B7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A6A7EA-3455-4433-A20B-1400363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942C58-4B29-4EB7-BCAE-E1D88F05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96508-07CA-45DB-8233-B9278DAA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7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EC25B-3E95-4D5C-B3A2-DC4963B3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B3C07-3D2C-43AF-A2FA-FED1EF31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21E3B-0C8F-41A7-A54D-F63B959F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7FC3A-C73B-4CEA-AF80-F12834C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46402-04D7-4A50-87D8-7DA97DE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ED020F-045D-4F93-AECC-4C7FF356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0932D-4FEC-4336-99E1-68E95D42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CC7E8-57C1-40B6-94DE-9D5A5B73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4F10F-2201-4539-9360-69F76E202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C4D2-8D3C-4598-AAED-CBA12493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8172A-B279-4E60-A904-40703C48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C131A-B44B-41AE-9BB4-64DDB85F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51BD6-4ED3-4EC9-88C4-A8875DD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2C992-203D-435A-A17F-6EB5EB45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CB167-1DC5-4921-BD5B-56079DE8E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D569-30A0-48AF-8BBA-169C99F6B119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61C89-2B85-45DB-B537-7EB10E6A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35196-0B4C-4406-B2D4-1205DB9A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ED0F-B086-41B9-B305-53C810B138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nn98/TA_Assis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502F08-75D9-4E01-836D-8D4CD37F2C34}"/>
              </a:ext>
            </a:extLst>
          </p:cNvPr>
          <p:cNvGrpSpPr/>
          <p:nvPr/>
        </p:nvGrpSpPr>
        <p:grpSpPr>
          <a:xfrm>
            <a:off x="4385138" y="2594734"/>
            <a:ext cx="5561442" cy="1200329"/>
            <a:chOff x="1963919" y="1979626"/>
            <a:chExt cx="7566582" cy="16330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495C68-E77B-4673-A0BB-49BF3808FE2F}"/>
                </a:ext>
              </a:extLst>
            </p:cNvPr>
            <p:cNvSpPr txBox="1"/>
            <p:nvPr/>
          </p:nvSpPr>
          <p:spPr>
            <a:xfrm>
              <a:off x="1963919" y="1979626"/>
              <a:ext cx="7566582" cy="163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latin typeface="Castellar" panose="020A0402060406010301" pitchFamily="18" charset="0"/>
                </a:rPr>
                <a:t>A</a:t>
              </a:r>
              <a:r>
                <a:rPr lang="en-US" altLang="ko-KR" sz="4800" dirty="0">
                  <a:latin typeface="Castellar" panose="020A0402060406010301" pitchFamily="18" charset="0"/>
                </a:rPr>
                <a:t>lg</a:t>
              </a:r>
              <a:r>
                <a:rPr lang="en-US" altLang="ko-KR" sz="7200" dirty="0">
                  <a:latin typeface="Castellar" panose="020A0402060406010301" pitchFamily="18" charset="0"/>
                </a:rPr>
                <a:t>. </a:t>
              </a:r>
              <a:r>
                <a:rPr lang="en-US" altLang="ko-KR" sz="1500" dirty="0">
                  <a:latin typeface="Castellar" panose="020A0402060406010301" pitchFamily="18" charset="0"/>
                </a:rPr>
                <a:t>(</a:t>
              </a:r>
              <a:r>
                <a:rPr lang="ko-KR" altLang="en-US" sz="1500" dirty="0">
                  <a:latin typeface="Castellar" panose="020A0402060406010301" pitchFamily="18" charset="0"/>
                </a:rPr>
                <a:t>가제</a:t>
              </a:r>
              <a:r>
                <a:rPr lang="en-US" altLang="ko-KR" sz="1500" dirty="0">
                  <a:latin typeface="Castellar" panose="020A0402060406010301" pitchFamily="18" charset="0"/>
                </a:rPr>
                <a:t>)</a:t>
              </a:r>
              <a:endParaRPr lang="ko-KR" altLang="en-US" sz="1500" dirty="0">
                <a:latin typeface="Castellar" panose="020A0402060406010301" pitchFamily="18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6388EF0-AE37-4787-90EF-808A25B312E6}"/>
                </a:ext>
              </a:extLst>
            </p:cNvPr>
            <p:cNvSpPr/>
            <p:nvPr/>
          </p:nvSpPr>
          <p:spPr>
            <a:xfrm>
              <a:off x="1963919" y="2774810"/>
              <a:ext cx="3016976" cy="155310"/>
            </a:xfrm>
            <a:custGeom>
              <a:avLst/>
              <a:gdLst>
                <a:gd name="connsiteX0" fmla="*/ 40105 w 7323221"/>
                <a:gd name="connsiteY0" fmla="*/ 304800 h 376990"/>
                <a:gd name="connsiteX1" fmla="*/ 7323221 w 7323221"/>
                <a:gd name="connsiteY1" fmla="*/ 0 h 376990"/>
                <a:gd name="connsiteX2" fmla="*/ 7026442 w 7323221"/>
                <a:gd name="connsiteY2" fmla="*/ 216569 h 376990"/>
                <a:gd name="connsiteX3" fmla="*/ 0 w 7323221"/>
                <a:gd name="connsiteY3" fmla="*/ 376990 h 376990"/>
                <a:gd name="connsiteX4" fmla="*/ 40105 w 7323221"/>
                <a:gd name="connsiteY4" fmla="*/ 304800 h 3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23221" h="376990">
                  <a:moveTo>
                    <a:pt x="40105" y="304800"/>
                  </a:moveTo>
                  <a:lnTo>
                    <a:pt x="7323221" y="0"/>
                  </a:lnTo>
                  <a:lnTo>
                    <a:pt x="7026442" y="216569"/>
                  </a:lnTo>
                  <a:lnTo>
                    <a:pt x="0" y="376990"/>
                  </a:lnTo>
                  <a:lnTo>
                    <a:pt x="40105" y="3048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86C8055-5026-4DAE-A976-CD36317A4AE4}"/>
                </a:ext>
              </a:extLst>
            </p:cNvPr>
            <p:cNvSpPr/>
            <p:nvPr/>
          </p:nvSpPr>
          <p:spPr>
            <a:xfrm rot="21540000">
              <a:off x="2102328" y="2821209"/>
              <a:ext cx="2752616" cy="72672"/>
            </a:xfrm>
            <a:custGeom>
              <a:avLst/>
              <a:gdLst>
                <a:gd name="connsiteX0" fmla="*/ 40105 w 7323221"/>
                <a:gd name="connsiteY0" fmla="*/ 304800 h 376990"/>
                <a:gd name="connsiteX1" fmla="*/ 7323221 w 7323221"/>
                <a:gd name="connsiteY1" fmla="*/ 0 h 376990"/>
                <a:gd name="connsiteX2" fmla="*/ 7026442 w 7323221"/>
                <a:gd name="connsiteY2" fmla="*/ 216569 h 376990"/>
                <a:gd name="connsiteX3" fmla="*/ 0 w 7323221"/>
                <a:gd name="connsiteY3" fmla="*/ 376990 h 376990"/>
                <a:gd name="connsiteX4" fmla="*/ 40105 w 7323221"/>
                <a:gd name="connsiteY4" fmla="*/ 304800 h 3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23221" h="376990">
                  <a:moveTo>
                    <a:pt x="40105" y="304800"/>
                  </a:moveTo>
                  <a:lnTo>
                    <a:pt x="7323221" y="0"/>
                  </a:lnTo>
                  <a:lnTo>
                    <a:pt x="7026442" y="216569"/>
                  </a:lnTo>
                  <a:lnTo>
                    <a:pt x="0" y="376990"/>
                  </a:lnTo>
                  <a:lnTo>
                    <a:pt x="40105" y="3048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113761-8AF7-4A15-BAA4-AD8A38AEFBB3}"/>
              </a:ext>
            </a:extLst>
          </p:cNvPr>
          <p:cNvSpPr/>
          <p:nvPr/>
        </p:nvSpPr>
        <p:spPr>
          <a:xfrm>
            <a:off x="1" y="0"/>
            <a:ext cx="361760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3B196-1A1D-40DA-8311-303657A7D3BD}"/>
              </a:ext>
            </a:extLst>
          </p:cNvPr>
          <p:cNvSpPr/>
          <p:nvPr/>
        </p:nvSpPr>
        <p:spPr>
          <a:xfrm>
            <a:off x="8574394" y="0"/>
            <a:ext cx="361760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C7BC8-8623-4A0C-B8AC-C13342734436}"/>
              </a:ext>
            </a:extLst>
          </p:cNvPr>
          <p:cNvSpPr txBox="1"/>
          <p:nvPr/>
        </p:nvSpPr>
        <p:spPr>
          <a:xfrm>
            <a:off x="5556833" y="4253739"/>
            <a:ext cx="2744373" cy="167738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201732009 </a:t>
            </a:r>
            <a:r>
              <a:rPr lang="ko-KR" altLang="en-US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김윤서</a:t>
            </a:r>
            <a:endParaRPr lang="en-US" altLang="ko-KR" sz="1600" b="1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201732024 </a:t>
            </a:r>
            <a:r>
              <a:rPr lang="ko-KR" altLang="en-US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이영수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201732028 </a:t>
            </a:r>
            <a:r>
              <a:rPr lang="ko-KR" altLang="en-US" sz="1600" b="1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이현복</a:t>
            </a:r>
            <a:endParaRPr lang="en-US" altLang="ko-KR" sz="1600" b="1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800" b="1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201736023 </a:t>
            </a:r>
            <a:r>
              <a:rPr lang="ko-KR" altLang="en-US" sz="1600" b="1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안석범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ko-KR" altLang="en-US" sz="8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B1B140-E66E-4948-8286-345837E8660A}"/>
              </a:ext>
            </a:extLst>
          </p:cNvPr>
          <p:cNvSpPr/>
          <p:nvPr/>
        </p:nvSpPr>
        <p:spPr>
          <a:xfrm>
            <a:off x="3914401" y="3682556"/>
            <a:ext cx="43632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F40DAC-6AEC-48E7-B9B6-813CD857F679}"/>
              </a:ext>
            </a:extLst>
          </p:cNvPr>
          <p:cNvSpPr txBox="1"/>
          <p:nvPr/>
        </p:nvSpPr>
        <p:spPr>
          <a:xfrm>
            <a:off x="3765983" y="435593"/>
            <a:ext cx="4661580" cy="1723549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소프트웨어 </a:t>
            </a:r>
            <a:endParaRPr lang="en-US" altLang="ko-KR" sz="4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endParaRPr lang="en-US" altLang="ko-KR" sz="6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함초롬바탕 확장" panose="02030504000101010101" pitchFamily="18" charset="-127"/>
                <a:ea typeface="함초롬바탕 확장" panose="02030504000101010101" pitchFamily="18" charset="-127"/>
              </a:rPr>
              <a:t>캡스톤디자인</a:t>
            </a:r>
            <a:endParaRPr lang="en-US" altLang="ko-KR" sz="4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  <a:p>
            <a:pPr algn="ctr"/>
            <a:endParaRPr lang="ko-KR" altLang="en-US" sz="1000" b="1" dirty="0">
              <a:solidFill>
                <a:schemeClr val="bg1"/>
              </a:solidFill>
              <a:latin typeface="함초롬바탕 확장" panose="02030504000101010101" pitchFamily="18" charset="-127"/>
              <a:ea typeface="함초롬바탕 확장" panose="02030504000101010101" pitchFamily="18" charset="-127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0654B35-B631-4901-93EA-6FDFF3C6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EB7319-61EB-4B17-8A0B-1D94CE8B74D7}"/>
              </a:ext>
            </a:extLst>
          </p:cNvPr>
          <p:cNvSpPr txBox="1"/>
          <p:nvPr/>
        </p:nvSpPr>
        <p:spPr>
          <a:xfrm>
            <a:off x="8724356" y="1297367"/>
            <a:ext cx="3317970" cy="450123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Function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15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백준 유저 </a:t>
            </a:r>
            <a:r>
              <a:rPr lang="ko-KR" altLang="en-US" sz="115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</a:t>
            </a:r>
            <a:r>
              <a:rPr lang="en-US" altLang="ko-KR" sz="115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15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</a:t>
            </a:r>
            <a:r>
              <a:rPr lang="en-US" altLang="ko-KR" sz="115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15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</a:t>
            </a:r>
            <a:r>
              <a:rPr lang="ko-KR" altLang="en-US" sz="115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분류 및 추천</a:t>
            </a:r>
            <a:endParaRPr lang="en-US" altLang="ko-KR" sz="115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사용자의 알고리즘 선호도</a:t>
            </a:r>
            <a:endParaRPr lang="en-US" altLang="ko-KR" sz="1100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사용자와 유사한 랭킹의 유저</a:t>
            </a:r>
            <a:endParaRPr lang="en-US" altLang="ko-KR" sz="1100" dirty="0" smtClean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원하는 수준의 문제</a:t>
            </a:r>
            <a:endParaRPr lang="en-US" altLang="ko-KR" sz="11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16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사용자에게 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적절한 문제를 선정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제공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백준 채점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_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en-US" altLang="ko-KR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UserID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600" dirty="0" err="1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ProblemID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입력</a:t>
            </a: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백준 과제 수행 여부 </a:t>
            </a:r>
            <a:endParaRPr lang="en-US" altLang="ko-KR" sz="16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  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판별 및 </a:t>
            </a:r>
            <a:r>
              <a:rPr lang="ko-KR" altLang="en-US" sz="1600" dirty="0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채점</a:t>
            </a:r>
            <a:endParaRPr lang="en-US" altLang="ko-KR" sz="1600" dirty="0" smtClean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ㆍ</a:t>
            </a:r>
            <a:r>
              <a:rPr lang="en-US" altLang="ko-KR" dirty="0" err="1" smtClean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QnA</a:t>
            </a:r>
            <a:endParaRPr lang="ko-KR" altLang="en-US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62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1338ACD-4EE6-4DCC-932D-E65A3BA23C8E}"/>
              </a:ext>
            </a:extLst>
          </p:cNvPr>
          <p:cNvSpPr/>
          <p:nvPr/>
        </p:nvSpPr>
        <p:spPr>
          <a:xfrm>
            <a:off x="7622930" y="1567603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F018C4F-FF86-49B6-983C-99A721F760E2}"/>
              </a:ext>
            </a:extLst>
          </p:cNvPr>
          <p:cNvSpPr/>
          <p:nvPr/>
        </p:nvSpPr>
        <p:spPr>
          <a:xfrm>
            <a:off x="9616440" y="1600200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485254F-A154-44B0-B715-3C4B35F66691}"/>
              </a:ext>
            </a:extLst>
          </p:cNvPr>
          <p:cNvSpPr/>
          <p:nvPr/>
        </p:nvSpPr>
        <p:spPr>
          <a:xfrm rot="1800000">
            <a:off x="10178821" y="2166257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65032A-57B9-4B65-938A-CD286917A0FC}"/>
              </a:ext>
            </a:extLst>
          </p:cNvPr>
          <p:cNvSpPr/>
          <p:nvPr/>
        </p:nvSpPr>
        <p:spPr>
          <a:xfrm rot="5400000">
            <a:off x="10178821" y="3653328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F3491D2-51F0-4F8F-8B1B-5D513991765C}"/>
              </a:ext>
            </a:extLst>
          </p:cNvPr>
          <p:cNvSpPr/>
          <p:nvPr/>
        </p:nvSpPr>
        <p:spPr>
          <a:xfrm rot="3600000">
            <a:off x="10371864" y="2899661"/>
            <a:ext cx="746760" cy="594360"/>
          </a:xfrm>
          <a:custGeom>
            <a:avLst/>
            <a:gdLst>
              <a:gd name="connsiteX0" fmla="*/ 0 w 746760"/>
              <a:gd name="connsiteY0" fmla="*/ 289560 h 594360"/>
              <a:gd name="connsiteX1" fmla="*/ 68580 w 746760"/>
              <a:gd name="connsiteY1" fmla="*/ 0 h 594360"/>
              <a:gd name="connsiteX2" fmla="*/ 746760 w 746760"/>
              <a:gd name="connsiteY2" fmla="*/ 457200 h 594360"/>
              <a:gd name="connsiteX3" fmla="*/ 518160 w 746760"/>
              <a:gd name="connsiteY3" fmla="*/ 594360 h 594360"/>
              <a:gd name="connsiteX4" fmla="*/ 0 w 746760"/>
              <a:gd name="connsiteY4" fmla="*/ 2895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594360">
                <a:moveTo>
                  <a:pt x="0" y="289560"/>
                </a:moveTo>
                <a:lnTo>
                  <a:pt x="68580" y="0"/>
                </a:lnTo>
                <a:lnTo>
                  <a:pt x="746760" y="457200"/>
                </a:lnTo>
                <a:lnTo>
                  <a:pt x="518160" y="594360"/>
                </a:lnTo>
                <a:lnTo>
                  <a:pt x="0" y="2895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4AD41B6-5F19-4BD3-8DEE-F3E6FC1604F4}"/>
              </a:ext>
            </a:extLst>
          </p:cNvPr>
          <p:cNvSpPr/>
          <p:nvPr/>
        </p:nvSpPr>
        <p:spPr>
          <a:xfrm>
            <a:off x="3960612" y="170202"/>
            <a:ext cx="3258798" cy="3258798"/>
          </a:xfrm>
          <a:custGeom>
            <a:avLst/>
            <a:gdLst>
              <a:gd name="connsiteX0" fmla="*/ 729920 w 1858225"/>
              <a:gd name="connsiteY0" fmla="*/ 185757 h 1858225"/>
              <a:gd name="connsiteX1" fmla="*/ 384947 w 1858225"/>
              <a:gd name="connsiteY1" fmla="*/ 384949 h 1858225"/>
              <a:gd name="connsiteX2" fmla="*/ 185755 w 1858225"/>
              <a:gd name="connsiteY2" fmla="*/ 729921 h 1858225"/>
              <a:gd name="connsiteX3" fmla="*/ 185755 w 1858225"/>
              <a:gd name="connsiteY3" fmla="*/ 1128305 h 1858225"/>
              <a:gd name="connsiteX4" fmla="*/ 384947 w 1858225"/>
              <a:gd name="connsiteY4" fmla="*/ 1473277 h 1858225"/>
              <a:gd name="connsiteX5" fmla="*/ 729920 w 1858225"/>
              <a:gd name="connsiteY5" fmla="*/ 1672469 h 1858225"/>
              <a:gd name="connsiteX6" fmla="*/ 1128304 w 1858225"/>
              <a:gd name="connsiteY6" fmla="*/ 1672469 h 1858225"/>
              <a:gd name="connsiteX7" fmla="*/ 1473277 w 1858225"/>
              <a:gd name="connsiteY7" fmla="*/ 1473277 h 1858225"/>
              <a:gd name="connsiteX8" fmla="*/ 1672469 w 1858225"/>
              <a:gd name="connsiteY8" fmla="*/ 1128305 h 1858225"/>
              <a:gd name="connsiteX9" fmla="*/ 1672469 w 1858225"/>
              <a:gd name="connsiteY9" fmla="*/ 729921 h 1858225"/>
              <a:gd name="connsiteX10" fmla="*/ 1473277 w 1858225"/>
              <a:gd name="connsiteY10" fmla="*/ 384949 h 1858225"/>
              <a:gd name="connsiteX11" fmla="*/ 1128304 w 1858225"/>
              <a:gd name="connsiteY11" fmla="*/ 185757 h 1858225"/>
              <a:gd name="connsiteX12" fmla="*/ 680145 w 1858225"/>
              <a:gd name="connsiteY12" fmla="*/ 0 h 1858225"/>
              <a:gd name="connsiteX13" fmla="*/ 1178080 w 1858225"/>
              <a:gd name="connsiteY13" fmla="*/ 0 h 1858225"/>
              <a:gd name="connsiteX14" fmla="*/ 1609257 w 1858225"/>
              <a:gd name="connsiteY14" fmla="*/ 248968 h 1858225"/>
              <a:gd name="connsiteX15" fmla="*/ 1858225 w 1858225"/>
              <a:gd name="connsiteY15" fmla="*/ 680145 h 1858225"/>
              <a:gd name="connsiteX16" fmla="*/ 1858225 w 1858225"/>
              <a:gd name="connsiteY16" fmla="*/ 1178080 h 1858225"/>
              <a:gd name="connsiteX17" fmla="*/ 1609257 w 1858225"/>
              <a:gd name="connsiteY17" fmla="*/ 1609257 h 1858225"/>
              <a:gd name="connsiteX18" fmla="*/ 1178080 w 1858225"/>
              <a:gd name="connsiteY18" fmla="*/ 1858225 h 1858225"/>
              <a:gd name="connsiteX19" fmla="*/ 680145 w 1858225"/>
              <a:gd name="connsiteY19" fmla="*/ 1858225 h 1858225"/>
              <a:gd name="connsiteX20" fmla="*/ 248968 w 1858225"/>
              <a:gd name="connsiteY20" fmla="*/ 1609257 h 1858225"/>
              <a:gd name="connsiteX21" fmla="*/ 0 w 1858225"/>
              <a:gd name="connsiteY21" fmla="*/ 1178080 h 1858225"/>
              <a:gd name="connsiteX22" fmla="*/ 0 w 1858225"/>
              <a:gd name="connsiteY22" fmla="*/ 680145 h 1858225"/>
              <a:gd name="connsiteX23" fmla="*/ 248968 w 1858225"/>
              <a:gd name="connsiteY23" fmla="*/ 248968 h 185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8225" h="1858225">
                <a:moveTo>
                  <a:pt x="729920" y="185757"/>
                </a:moveTo>
                <a:lnTo>
                  <a:pt x="384947" y="384949"/>
                </a:lnTo>
                <a:lnTo>
                  <a:pt x="185755" y="729921"/>
                </a:lnTo>
                <a:lnTo>
                  <a:pt x="185755" y="1128305"/>
                </a:lnTo>
                <a:lnTo>
                  <a:pt x="384947" y="1473277"/>
                </a:lnTo>
                <a:lnTo>
                  <a:pt x="729920" y="1672469"/>
                </a:lnTo>
                <a:lnTo>
                  <a:pt x="1128304" y="1672469"/>
                </a:lnTo>
                <a:lnTo>
                  <a:pt x="1473277" y="1473277"/>
                </a:lnTo>
                <a:lnTo>
                  <a:pt x="1672469" y="1128305"/>
                </a:lnTo>
                <a:lnTo>
                  <a:pt x="1672469" y="729921"/>
                </a:lnTo>
                <a:lnTo>
                  <a:pt x="1473277" y="384949"/>
                </a:lnTo>
                <a:lnTo>
                  <a:pt x="1128304" y="185757"/>
                </a:lnTo>
                <a:close/>
                <a:moveTo>
                  <a:pt x="680145" y="0"/>
                </a:moveTo>
                <a:lnTo>
                  <a:pt x="1178080" y="0"/>
                </a:lnTo>
                <a:lnTo>
                  <a:pt x="1609257" y="248968"/>
                </a:lnTo>
                <a:lnTo>
                  <a:pt x="1858225" y="680145"/>
                </a:lnTo>
                <a:lnTo>
                  <a:pt x="1858225" y="1178080"/>
                </a:lnTo>
                <a:lnTo>
                  <a:pt x="1609257" y="1609257"/>
                </a:lnTo>
                <a:lnTo>
                  <a:pt x="1178080" y="1858225"/>
                </a:lnTo>
                <a:lnTo>
                  <a:pt x="680145" y="1858225"/>
                </a:lnTo>
                <a:lnTo>
                  <a:pt x="248968" y="1609257"/>
                </a:lnTo>
                <a:lnTo>
                  <a:pt x="0" y="1178080"/>
                </a:lnTo>
                <a:lnTo>
                  <a:pt x="0" y="680145"/>
                </a:lnTo>
                <a:lnTo>
                  <a:pt x="248968" y="2489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BB2EFCB2-9F18-432C-B249-06E80C44703E}"/>
              </a:ext>
            </a:extLst>
          </p:cNvPr>
          <p:cNvSpPr/>
          <p:nvPr/>
        </p:nvSpPr>
        <p:spPr>
          <a:xfrm>
            <a:off x="5164976" y="3103239"/>
            <a:ext cx="850105" cy="325761"/>
          </a:xfrm>
          <a:prstGeom prst="trapezoid">
            <a:avLst/>
          </a:prstGeom>
          <a:solidFill>
            <a:srgbClr val="4C6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BAA4BD90-8E5F-4D55-8D6E-DF3A18C75975}"/>
              </a:ext>
            </a:extLst>
          </p:cNvPr>
          <p:cNvSpPr/>
          <p:nvPr/>
        </p:nvSpPr>
        <p:spPr>
          <a:xfrm rot="1800000">
            <a:off x="4425831" y="2901423"/>
            <a:ext cx="850105" cy="325761"/>
          </a:xfrm>
          <a:prstGeom prst="trapezoid">
            <a:avLst/>
          </a:prstGeom>
          <a:solidFill>
            <a:srgbClr val="D47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D315B351-15BF-4BC2-A2E1-618E7CF45AC4}"/>
              </a:ext>
            </a:extLst>
          </p:cNvPr>
          <p:cNvSpPr/>
          <p:nvPr/>
        </p:nvSpPr>
        <p:spPr>
          <a:xfrm rot="19800000">
            <a:off x="5900152" y="2905389"/>
            <a:ext cx="850105" cy="325761"/>
          </a:xfrm>
          <a:prstGeom prst="trapezoid">
            <a:avLst/>
          </a:prstGeom>
          <a:solidFill>
            <a:srgbClr val="28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02DE4337-6791-4E2E-AB48-53B0D979FE2F}"/>
              </a:ext>
            </a:extLst>
          </p:cNvPr>
          <p:cNvSpPr/>
          <p:nvPr/>
        </p:nvSpPr>
        <p:spPr>
          <a:xfrm rot="18000000">
            <a:off x="6438427" y="2364644"/>
            <a:ext cx="850105" cy="325761"/>
          </a:xfrm>
          <a:prstGeom prst="trapezoid">
            <a:avLst/>
          </a:prstGeom>
          <a:solidFill>
            <a:srgbClr val="24E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B83F4EFD-CBCD-4BE5-9CFD-9F2DC577AF83}"/>
              </a:ext>
            </a:extLst>
          </p:cNvPr>
          <p:cNvSpPr/>
          <p:nvPr/>
        </p:nvSpPr>
        <p:spPr>
          <a:xfrm rot="16200000">
            <a:off x="6631513" y="1636720"/>
            <a:ext cx="850105" cy="325761"/>
          </a:xfrm>
          <a:prstGeom prst="trapezoid">
            <a:avLst/>
          </a:prstGeom>
          <a:solidFill>
            <a:srgbClr val="34F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다리꼴 12">
            <a:extLst>
              <a:ext uri="{FF2B5EF4-FFF2-40B4-BE49-F238E27FC236}">
                <a16:creationId xmlns:a16="http://schemas.microsoft.com/office/drawing/2014/main" id="{9FBDDEF2-65F4-452F-93EA-BEB3496AEC30}"/>
              </a:ext>
            </a:extLst>
          </p:cNvPr>
          <p:cNvSpPr/>
          <p:nvPr/>
        </p:nvSpPr>
        <p:spPr>
          <a:xfrm rot="14400000">
            <a:off x="6438425" y="908795"/>
            <a:ext cx="850105" cy="325761"/>
          </a:xfrm>
          <a:prstGeom prst="trapezoid">
            <a:avLst/>
          </a:prstGeom>
          <a:solidFill>
            <a:srgbClr val="2CE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1E686860-518A-42A4-9BC5-3C7933998CE4}"/>
              </a:ext>
            </a:extLst>
          </p:cNvPr>
          <p:cNvSpPr/>
          <p:nvPr/>
        </p:nvSpPr>
        <p:spPr>
          <a:xfrm rot="12600000">
            <a:off x="5904123" y="365669"/>
            <a:ext cx="850105" cy="325761"/>
          </a:xfrm>
          <a:prstGeom prst="trapezoid">
            <a:avLst/>
          </a:prstGeom>
          <a:solidFill>
            <a:srgbClr val="7BF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F2528590-3A50-4CC7-A782-691A35DF7CB5}"/>
              </a:ext>
            </a:extLst>
          </p:cNvPr>
          <p:cNvSpPr/>
          <p:nvPr/>
        </p:nvSpPr>
        <p:spPr>
          <a:xfrm rot="3600000" flipH="1">
            <a:off x="3891560" y="2361757"/>
            <a:ext cx="850105" cy="325761"/>
          </a:xfrm>
          <a:prstGeom prst="trapezoid">
            <a:avLst/>
          </a:prstGeom>
          <a:solidFill>
            <a:srgbClr val="FCB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03A1E521-222B-4EFB-ACF8-C9399025C364}"/>
              </a:ext>
            </a:extLst>
          </p:cNvPr>
          <p:cNvSpPr/>
          <p:nvPr/>
        </p:nvSpPr>
        <p:spPr>
          <a:xfrm rot="5400000" flipH="1">
            <a:off x="3698404" y="1636719"/>
            <a:ext cx="850105" cy="325761"/>
          </a:xfrm>
          <a:prstGeom prst="trapezoid">
            <a:avLst/>
          </a:prstGeom>
          <a:solidFill>
            <a:srgbClr val="E0B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C51B7931-A1B4-4D57-B7D1-30049FF2898B}"/>
              </a:ext>
            </a:extLst>
          </p:cNvPr>
          <p:cNvSpPr/>
          <p:nvPr/>
        </p:nvSpPr>
        <p:spPr>
          <a:xfrm rot="7200000" flipH="1">
            <a:off x="3883685" y="906351"/>
            <a:ext cx="850105" cy="325761"/>
          </a:xfrm>
          <a:prstGeom prst="trapezoid">
            <a:avLst/>
          </a:prstGeom>
          <a:solidFill>
            <a:srgbClr val="F7D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6C49874-DAB4-41E6-87A1-2E30E30AEFB9}"/>
              </a:ext>
            </a:extLst>
          </p:cNvPr>
          <p:cNvSpPr/>
          <p:nvPr/>
        </p:nvSpPr>
        <p:spPr>
          <a:xfrm rot="9000000" flipH="1">
            <a:off x="4422793" y="366660"/>
            <a:ext cx="850105" cy="325761"/>
          </a:xfrm>
          <a:prstGeom prst="trapezoid">
            <a:avLst/>
          </a:prstGeom>
          <a:solidFill>
            <a:srgbClr val="E0D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C4E7CB32-647F-41AC-BE25-E26E9E8F7FC2}"/>
              </a:ext>
            </a:extLst>
          </p:cNvPr>
          <p:cNvSpPr/>
          <p:nvPr/>
        </p:nvSpPr>
        <p:spPr>
          <a:xfrm flipV="1">
            <a:off x="5164976" y="170202"/>
            <a:ext cx="850105" cy="325761"/>
          </a:xfrm>
          <a:prstGeom prst="trapezoid">
            <a:avLst/>
          </a:prstGeom>
          <a:solidFill>
            <a:srgbClr val="CCF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36A200-2667-498E-B4FF-7B9B4FBAAF0F}"/>
              </a:ext>
            </a:extLst>
          </p:cNvPr>
          <p:cNvSpPr txBox="1"/>
          <p:nvPr/>
        </p:nvSpPr>
        <p:spPr>
          <a:xfrm>
            <a:off x="8912673" y="1118503"/>
            <a:ext cx="2965100" cy="150810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알고리즘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맞춤 알고리즘 표시 및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알고리즘 소속 문제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정보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랭킹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정답 비율 등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표시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9592917" y="1118503"/>
            <a:ext cx="2028177" cy="2308324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i="1" dirty="0">
                <a:solidFill>
                  <a:schemeClr val="bg1"/>
                </a:solidFill>
              </a:rPr>
              <a:t>핵심 기능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 기준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가중치 계산 및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랭크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공통 해결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유저 랭크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랭크의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공통 해결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유사 랭크 유저들이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모두 해결한 문제 우선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6D56F-8304-4F0C-89A5-B0253C1C251D}"/>
              </a:ext>
            </a:extLst>
          </p:cNvPr>
          <p:cNvSpPr txBox="1"/>
          <p:nvPr/>
        </p:nvSpPr>
        <p:spPr>
          <a:xfrm>
            <a:off x="7814821" y="3615840"/>
            <a:ext cx="4062952" cy="218521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Solved.ac </a:t>
            </a:r>
            <a:r>
              <a:rPr lang="ko-KR" altLang="en-US" sz="1600" dirty="0">
                <a:solidFill>
                  <a:schemeClr val="bg1"/>
                </a:solidFill>
              </a:rPr>
              <a:t>랭크 기반 추천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1_</a:t>
            </a:r>
            <a:r>
              <a:rPr lang="ko-KR" altLang="en-US" sz="1200" dirty="0">
                <a:solidFill>
                  <a:schemeClr val="bg1"/>
                </a:solidFill>
              </a:rPr>
              <a:t>비슷한 랭크의 유저들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해당 유저들이 많이 푼 문제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수집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분석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처리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유저가 설정한 정렬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추천 기준에 따라 문제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2_Solved </a:t>
            </a:r>
            <a:r>
              <a:rPr lang="ko-KR" altLang="en-US" sz="1200" dirty="0">
                <a:solidFill>
                  <a:schemeClr val="bg1"/>
                </a:solidFill>
              </a:rPr>
              <a:t>랭크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랭크에 속한 문제 리스트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071908" y="4369490"/>
            <a:ext cx="487660" cy="541978"/>
            <a:chOff x="4071908" y="4369490"/>
            <a:chExt cx="487660" cy="54197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CC7569C-95EF-40EF-B48C-029AEC629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908" y="4369490"/>
              <a:ext cx="422743" cy="54197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9BE2DE-5C14-4FBE-BC2B-CD085186763F}"/>
                </a:ext>
              </a:extLst>
            </p:cNvPr>
            <p:cNvSpPr/>
            <p:nvPr/>
          </p:nvSpPr>
          <p:spPr>
            <a:xfrm>
              <a:off x="4120282" y="4424082"/>
              <a:ext cx="288094" cy="310318"/>
            </a:xfrm>
            <a:prstGeom prst="rect">
              <a:avLst/>
            </a:prstGeom>
            <a:solidFill>
              <a:srgbClr val="EC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FF09DE3-E65E-4003-AA84-557B40E8B30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61937" y="4571621"/>
              <a:ext cx="97631" cy="97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509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9D29C9C-601B-40E8-B276-BD413E845954}"/>
              </a:ext>
            </a:extLst>
          </p:cNvPr>
          <p:cNvSpPr/>
          <p:nvPr/>
        </p:nvSpPr>
        <p:spPr>
          <a:xfrm>
            <a:off x="2096727" y="2823328"/>
            <a:ext cx="7998546" cy="121134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ID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661501" y="3862195"/>
            <a:ext cx="6868998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EFEBA3F-465E-46D5-B5DB-4B676BB4B2E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FAC3F-8AFC-4313-8AAA-132E16F1A7EA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41BFC-CA5A-460E-9987-AC1F0A31F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430D6-EAC5-40CC-ACE4-11F9F0E6EC96}"/>
              </a:ext>
            </a:extLst>
          </p:cNvPr>
          <p:cNvSpPr txBox="1"/>
          <p:nvPr/>
        </p:nvSpPr>
        <p:spPr>
          <a:xfrm>
            <a:off x="8047949" y="4885279"/>
            <a:ext cx="2965100" cy="10156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메인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입력 내용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백준 </a:t>
            </a:r>
            <a:r>
              <a:rPr lang="en-US" altLang="ko-KR" sz="1200" dirty="0">
                <a:solidFill>
                  <a:schemeClr val="bg1"/>
                </a:solidFill>
              </a:rPr>
              <a:t>ID) </a:t>
            </a:r>
            <a:r>
              <a:rPr lang="ko-KR" altLang="en-US" sz="1200" dirty="0">
                <a:solidFill>
                  <a:schemeClr val="bg1"/>
                </a:solidFill>
              </a:rPr>
              <a:t>전달 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 </a:t>
            </a:r>
            <a:r>
              <a:rPr lang="ko-KR" altLang="en-US" sz="1200" dirty="0">
                <a:solidFill>
                  <a:schemeClr val="bg1"/>
                </a:solidFill>
              </a:rPr>
              <a:t>분석 페이지 연결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8912673" y="3263192"/>
            <a:ext cx="314454" cy="342302"/>
            <a:chOff x="6962428" y="2215297"/>
            <a:chExt cx="1206631" cy="1386628"/>
          </a:xfrm>
        </p:grpSpPr>
        <p:sp>
          <p:nvSpPr>
            <p:cNvPr id="28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77407" y="4335807"/>
            <a:ext cx="443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명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solved.ac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Assignments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2444318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5" name="그룹 34"/>
          <p:cNvGrpSpPr/>
          <p:nvPr/>
        </p:nvGrpSpPr>
        <p:grpSpPr>
          <a:xfrm>
            <a:off x="3368235" y="201631"/>
            <a:ext cx="2692627" cy="343575"/>
            <a:chOff x="3368235" y="198141"/>
            <a:chExt cx="2692627" cy="34357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24730A0-0732-4FA4-ABD0-EE0118FC1090}"/>
                </a:ext>
              </a:extLst>
            </p:cNvPr>
            <p:cNvSpPr/>
            <p:nvPr/>
          </p:nvSpPr>
          <p:spPr>
            <a:xfrm rot="16200000">
              <a:off x="4560029" y="376116"/>
              <a:ext cx="316800" cy="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A2F03-35AB-42FC-ACFD-E4C7BBDC0D98}"/>
                </a:ext>
              </a:extLst>
            </p:cNvPr>
            <p:cNvSpPr txBox="1"/>
            <p:nvPr/>
          </p:nvSpPr>
          <p:spPr>
            <a:xfrm>
              <a:off x="4664576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65000"/>
                    </a:schemeClr>
                  </a:solidFill>
                </a:rPr>
                <a:t>Rating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0A2F03-35AB-42FC-ACFD-E4C7BBDC0D98}"/>
                </a:ext>
              </a:extLst>
            </p:cNvPr>
            <p:cNvSpPr txBox="1"/>
            <p:nvPr/>
          </p:nvSpPr>
          <p:spPr>
            <a:xfrm>
              <a:off x="3368235" y="198141"/>
              <a:ext cx="13962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65000"/>
                    </a:schemeClr>
                  </a:solidFill>
                </a:rPr>
                <a:t>Algorithm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3639196" y="552489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4930719" y="552489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6023455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7315331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8452493" y="551096"/>
            <a:ext cx="864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24730A0-0732-4FA4-ABD0-EE0118FC1090}"/>
              </a:ext>
            </a:extLst>
          </p:cNvPr>
          <p:cNvSpPr/>
          <p:nvPr/>
        </p:nvSpPr>
        <p:spPr>
          <a:xfrm>
            <a:off x="3790013" y="551096"/>
            <a:ext cx="2160000" cy="144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1704069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2427377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Recommend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3150656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387311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Assignments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4595566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QnA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704753" y="2750542"/>
            <a:ext cx="3089966" cy="716037"/>
            <a:chOff x="2704753" y="2750542"/>
            <a:chExt cx="3089966" cy="71603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970FF88-457B-441D-8038-D50D6AAC4C06}"/>
                </a:ext>
              </a:extLst>
            </p:cNvPr>
            <p:cNvSpPr/>
            <p:nvPr/>
          </p:nvSpPr>
          <p:spPr>
            <a:xfrm>
              <a:off x="3086298" y="2820249"/>
              <a:ext cx="2708421" cy="64633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Rating</a:t>
              </a:r>
              <a:endParaRPr lang="ko-KR" altLang="en-US" dirty="0"/>
            </a:p>
          </p:txBody>
        </p:sp>
        <p:cxnSp>
          <p:nvCxnSpPr>
            <p:cNvPr id="55" name="꺾인 연결선 54"/>
            <p:cNvCxnSpPr>
              <a:stCxn id="47" idx="3"/>
              <a:endCxn id="49" idx="1"/>
            </p:cNvCxnSpPr>
            <p:nvPr/>
          </p:nvCxnSpPr>
          <p:spPr>
            <a:xfrm>
              <a:off x="2704753" y="2750542"/>
              <a:ext cx="381545" cy="392872"/>
            </a:xfrm>
            <a:prstGeom prst="bentConnector3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2704754" y="2046579"/>
            <a:ext cx="3089965" cy="703963"/>
            <a:chOff x="2704754" y="2046579"/>
            <a:chExt cx="3089965" cy="70396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970FF88-457B-441D-8038-D50D6AAC4C06}"/>
                </a:ext>
              </a:extLst>
            </p:cNvPr>
            <p:cNvSpPr/>
            <p:nvPr/>
          </p:nvSpPr>
          <p:spPr>
            <a:xfrm>
              <a:off x="3086298" y="2046579"/>
              <a:ext cx="2708421" cy="64633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Algorithm</a:t>
              </a:r>
              <a:endParaRPr lang="ko-KR" altLang="en-US" dirty="0"/>
            </a:p>
          </p:txBody>
        </p:sp>
        <p:cxnSp>
          <p:nvCxnSpPr>
            <p:cNvPr id="58" name="꺾인 연결선 57"/>
            <p:cNvCxnSpPr>
              <a:stCxn id="48" idx="1"/>
              <a:endCxn id="47" idx="3"/>
            </p:cNvCxnSpPr>
            <p:nvPr/>
          </p:nvCxnSpPr>
          <p:spPr>
            <a:xfrm rot="10800000" flipV="1">
              <a:off x="2704754" y="2369744"/>
              <a:ext cx="381545" cy="380798"/>
            </a:xfrm>
            <a:prstGeom prst="bentConnector3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42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6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6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B579F42-AC28-49B4-96AA-E8399EF1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22" y="733526"/>
            <a:ext cx="4109423" cy="223601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9A268F-D1F1-448A-AEA2-8BB45A13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53" y="3059812"/>
            <a:ext cx="4082360" cy="359076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62618D1-22B3-42C4-BBC0-49E05097599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93137-C16B-4CA4-BDE0-A8FC5EAC54C4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535EF-E522-428B-8F32-2DBF568C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263B8-4A7B-4AB8-83B1-B4631E8A6726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53B5EE-6EF8-4BCE-B78F-2F61D6A5F236}"/>
              </a:ext>
            </a:extLst>
          </p:cNvPr>
          <p:cNvSpPr/>
          <p:nvPr/>
        </p:nvSpPr>
        <p:spPr>
          <a:xfrm>
            <a:off x="964677" y="5059893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Solved UI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algn="ctr"/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서비스에 맞춰 재활용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rcRect r="65600"/>
          <a:stretch/>
        </p:blipFill>
        <p:spPr>
          <a:xfrm>
            <a:off x="6083645" y="851807"/>
            <a:ext cx="2986518" cy="5259436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AD4D2C6-60EC-4614-81FD-BCE41E61624D}"/>
              </a:ext>
            </a:extLst>
          </p:cNvPr>
          <p:cNvSpPr txBox="1"/>
          <p:nvPr/>
        </p:nvSpPr>
        <p:spPr>
          <a:xfrm>
            <a:off x="8923974" y="1777690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유저 분석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제작 도중엔 </a:t>
            </a:r>
            <a:r>
              <a:rPr lang="en-US" altLang="ko-KR" sz="1200" dirty="0">
                <a:solidFill>
                  <a:schemeClr val="bg1"/>
                </a:solidFill>
              </a:rPr>
              <a:t>Solved.ac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핵심 기능 구현 완료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가능하면 커스텀 분석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해당 유저가 해결한 </a:t>
            </a:r>
            <a:r>
              <a:rPr lang="ko-KR" altLang="en-US" sz="1200" dirty="0" smtClean="0">
                <a:solidFill>
                  <a:schemeClr val="bg1"/>
                </a:solidFill>
              </a:rPr>
              <a:t>문제들과 함께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유저의 랭크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알고리즘 선호 분석표 표시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112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854697" y="6407603"/>
            <a:ext cx="39084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○ 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명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은 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solved.ac</a:t>
            </a:r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기반 서비스입니다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solved.ac</a:t>
            </a:r>
            <a:r>
              <a:rPr lang="ko-KR" altLang="en-US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와 계정을 연동하지 않은 사용자는 이용이 불가합니다</a:t>
            </a:r>
            <a:r>
              <a:rPr lang="en-US" altLang="ko-KR" sz="1050" dirty="0" smtClean="0">
                <a:solidFill>
                  <a:schemeClr val="bg1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Assignments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3C01927-E0D0-4E1E-AB5C-A2BD12A63129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71887-12A9-43B9-84A8-62712B2A4F78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C76E42-A367-4E64-95E0-6CC7CCE7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F94385-0178-4FCC-86CB-FFA02FD16FB0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813A7-0C12-49D4-9F45-DACF41DDE3A8}"/>
              </a:ext>
            </a:extLst>
          </p:cNvPr>
          <p:cNvSpPr txBox="1"/>
          <p:nvPr/>
        </p:nvSpPr>
        <p:spPr>
          <a:xfrm>
            <a:off x="918490" y="1889823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Alg1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973ED1-3F5C-4817-A1C7-0C70367BA798}"/>
              </a:ext>
            </a:extLst>
          </p:cNvPr>
          <p:cNvCxnSpPr>
            <a:cxnSpLocks/>
          </p:cNvCxnSpPr>
          <p:nvPr/>
        </p:nvCxnSpPr>
        <p:spPr>
          <a:xfrm rot="10800000">
            <a:off x="2744599" y="2205427"/>
            <a:ext cx="97631" cy="97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E4555B0-6F70-4609-BEED-8FA8707E3664}"/>
              </a:ext>
            </a:extLst>
          </p:cNvPr>
          <p:cNvSpPr/>
          <p:nvPr/>
        </p:nvSpPr>
        <p:spPr>
          <a:xfrm>
            <a:off x="2914640" y="1889823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25789-3CF1-4521-B9FA-C0CDB0852A95}"/>
              </a:ext>
            </a:extLst>
          </p:cNvPr>
          <p:cNvSpPr txBox="1"/>
          <p:nvPr/>
        </p:nvSpPr>
        <p:spPr>
          <a:xfrm>
            <a:off x="3285644" y="1153217"/>
            <a:ext cx="1382694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0B4AD9-1835-4036-B357-F97D2C32242F}"/>
              </a:ext>
            </a:extLst>
          </p:cNvPr>
          <p:cNvSpPr txBox="1"/>
          <p:nvPr/>
        </p:nvSpPr>
        <p:spPr>
          <a:xfrm>
            <a:off x="3484045" y="161488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456003-9E22-4021-BFF0-9D115903D546}"/>
              </a:ext>
            </a:extLst>
          </p:cNvPr>
          <p:cNvSpPr txBox="1"/>
          <p:nvPr/>
        </p:nvSpPr>
        <p:spPr>
          <a:xfrm>
            <a:off x="4882720" y="161669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38.529%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C4C9FC8-9677-434B-9AF5-24F9278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1492634"/>
            <a:ext cx="234523" cy="3006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5D069D-6E98-47C4-B663-A01D04CE89FB}"/>
              </a:ext>
            </a:extLst>
          </p:cNvPr>
          <p:cNvSpPr txBox="1"/>
          <p:nvPr/>
        </p:nvSpPr>
        <p:spPr>
          <a:xfrm>
            <a:off x="3484045" y="2235073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4B08F6-AC90-4DA7-9E12-41FBEF52AE22}"/>
              </a:ext>
            </a:extLst>
          </p:cNvPr>
          <p:cNvSpPr txBox="1"/>
          <p:nvPr/>
        </p:nvSpPr>
        <p:spPr>
          <a:xfrm>
            <a:off x="4882720" y="2236885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25.381%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en-US" altLang="ko-KR" sz="2000" dirty="0">
              <a:solidFill>
                <a:srgbClr val="333333"/>
              </a:solidFill>
              <a:latin typeface="Open Sans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60FA85-0407-45C0-B7C0-89D20A33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112826"/>
            <a:ext cx="234523" cy="3006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62DDE1-6401-4B31-A8F9-8D488B1CAA03}"/>
              </a:ext>
            </a:extLst>
          </p:cNvPr>
          <p:cNvSpPr txBox="1"/>
          <p:nvPr/>
        </p:nvSpPr>
        <p:spPr>
          <a:xfrm>
            <a:off x="3484045" y="285164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E639DD-ECFF-483F-AD31-AF76492C9D3C}"/>
              </a:ext>
            </a:extLst>
          </p:cNvPr>
          <p:cNvSpPr txBox="1"/>
          <p:nvPr/>
        </p:nvSpPr>
        <p:spPr>
          <a:xfrm>
            <a:off x="4882720" y="285345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47.368%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B187A5A-8681-44C6-93BA-66A538C8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2729394"/>
            <a:ext cx="234523" cy="30067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B92575-1971-415F-997D-6C1109D8B0B5}"/>
              </a:ext>
            </a:extLst>
          </p:cNvPr>
          <p:cNvSpPr txBox="1"/>
          <p:nvPr/>
        </p:nvSpPr>
        <p:spPr>
          <a:xfrm>
            <a:off x="3484045" y="3492671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FA29D-4144-4A5B-9510-F7F03E2D5452}"/>
              </a:ext>
            </a:extLst>
          </p:cNvPr>
          <p:cNvSpPr txBox="1"/>
          <p:nvPr/>
        </p:nvSpPr>
        <p:spPr>
          <a:xfrm>
            <a:off x="4882720" y="3494483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36.388%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960244F-9A1E-484D-97D4-52687655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370424"/>
            <a:ext cx="234523" cy="30067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DA9C641-6FEB-43FA-AE65-D3A8211B53A3}"/>
              </a:ext>
            </a:extLst>
          </p:cNvPr>
          <p:cNvSpPr txBox="1"/>
          <p:nvPr/>
        </p:nvSpPr>
        <p:spPr>
          <a:xfrm>
            <a:off x="3484045" y="4109239"/>
            <a:ext cx="1874925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Problem N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75F058-8002-4ED2-8D56-3450608F72E1}"/>
              </a:ext>
            </a:extLst>
          </p:cNvPr>
          <p:cNvSpPr txBox="1"/>
          <p:nvPr/>
        </p:nvSpPr>
        <p:spPr>
          <a:xfrm>
            <a:off x="4882720" y="4111051"/>
            <a:ext cx="952499" cy="40011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58.712%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 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574BB4D-2EF3-4CCC-8317-A1654E1E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32" y="3986992"/>
            <a:ext cx="234523" cy="30067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0146D81-CBE3-4468-B66B-09CFEA52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27" y="1631619"/>
            <a:ext cx="4824545" cy="4023825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D117B97-D1D7-4064-9003-1233F5C4413D}"/>
              </a:ext>
            </a:extLst>
          </p:cNvPr>
          <p:cNvCxnSpPr>
            <a:cxnSpLocks/>
          </p:cNvCxnSpPr>
          <p:nvPr/>
        </p:nvCxnSpPr>
        <p:spPr>
          <a:xfrm flipH="1" flipV="1">
            <a:off x="5774709" y="2578746"/>
            <a:ext cx="144000" cy="252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12156E89-3352-4E86-9778-A14862ECD8BE}"/>
              </a:ext>
            </a:extLst>
          </p:cNvPr>
          <p:cNvSpPr/>
          <p:nvPr/>
        </p:nvSpPr>
        <p:spPr>
          <a:xfrm>
            <a:off x="5963799" y="2282190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83101-CA2D-4E8B-8FD4-21806E474AB4}"/>
              </a:ext>
            </a:extLst>
          </p:cNvPr>
          <p:cNvSpPr txBox="1"/>
          <p:nvPr/>
        </p:nvSpPr>
        <p:spPr>
          <a:xfrm>
            <a:off x="918490" y="246868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Alg2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9937B-A416-4352-9979-6F17C0593EF8}"/>
              </a:ext>
            </a:extLst>
          </p:cNvPr>
          <p:cNvSpPr txBox="1"/>
          <p:nvPr/>
        </p:nvSpPr>
        <p:spPr>
          <a:xfrm>
            <a:off x="918490" y="304597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Alg3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4355AA-F079-49E2-A9AC-F1A96EC7DEBF}"/>
              </a:ext>
            </a:extLst>
          </p:cNvPr>
          <p:cNvSpPr txBox="1"/>
          <p:nvPr/>
        </p:nvSpPr>
        <p:spPr>
          <a:xfrm>
            <a:off x="918490" y="3623262"/>
            <a:ext cx="1874925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Alg4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Similar – 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2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487711" y="5387089"/>
            <a:ext cx="2520086" cy="6001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유저가 주로 해결한 알고리즘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푼 문제 개수로 정렬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71E420-E14E-454E-A21A-3B449E145FC0}"/>
              </a:ext>
            </a:extLst>
          </p:cNvPr>
          <p:cNvSpPr/>
          <p:nvPr/>
        </p:nvSpPr>
        <p:spPr>
          <a:xfrm>
            <a:off x="3408295" y="5387089"/>
            <a:ext cx="2520086" cy="6001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선택한 알고리즘 추천 문제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난이도순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오름차순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정렬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96315" y="999807"/>
            <a:ext cx="3999369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추천 페이지 연결 시 유저가 정렬 기준 </a:t>
            </a:r>
            <a:r>
              <a:rPr lang="ko-KR" altLang="en-US" sz="1200" dirty="0" smtClean="0">
                <a:solidFill>
                  <a:schemeClr val="bg1"/>
                </a:solidFill>
              </a:rPr>
              <a:t>선택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알고리즘 기반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유저</a:t>
            </a:r>
            <a:r>
              <a:rPr lang="en-US" altLang="ko-KR" sz="1200" dirty="0">
                <a:solidFill>
                  <a:schemeClr val="bg1"/>
                </a:solidFill>
              </a:rPr>
              <a:t>|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r>
              <a:rPr lang="ko-KR" altLang="en-US" sz="1200" dirty="0">
                <a:solidFill>
                  <a:schemeClr val="bg1"/>
                </a:solidFill>
              </a:rPr>
              <a:t> 기반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해당 페이지 연결</a:t>
            </a:r>
            <a:endParaRPr lang="en-US" altLang="ko-KR" sz="1200" b="1" i="1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7660212" y="4408544"/>
            <a:ext cx="4206998" cy="181588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300" dirty="0">
              <a:solidFill>
                <a:schemeClr val="bg1"/>
              </a:solidFill>
            </a:endParaRPr>
          </a:p>
          <a:p>
            <a:pPr algn="ctr"/>
            <a:endParaRPr lang="en-US" altLang="ko-KR" sz="10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i="1" dirty="0" smtClean="0">
                <a:solidFill>
                  <a:schemeClr val="bg1"/>
                </a:solidFill>
              </a:rPr>
              <a:t>1.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알고리즘 기반</a:t>
            </a:r>
            <a:endParaRPr lang="en-US" altLang="ko-KR" sz="1200" b="1" i="1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Front : </a:t>
            </a:r>
            <a:r>
              <a:rPr lang="ko-KR" altLang="en-US" sz="1000" dirty="0" smtClean="0">
                <a:solidFill>
                  <a:schemeClr val="bg1"/>
                </a:solidFill>
              </a:rPr>
              <a:t>유저가 해결한 알고리즘 기반 맞춤 알고리즘 표시 </a:t>
            </a:r>
            <a:r>
              <a:rPr lang="en-US" altLang="ko-KR" sz="1000" dirty="0" smtClean="0">
                <a:solidFill>
                  <a:schemeClr val="bg1"/>
                </a:solidFill>
              </a:rPr>
              <a:t>&gt;</a:t>
            </a:r>
            <a:r>
              <a:rPr lang="ko-KR" altLang="en-US" sz="1000" dirty="0" smtClean="0">
                <a:solidFill>
                  <a:schemeClr val="bg1"/>
                </a:solidFill>
              </a:rPr>
              <a:t> 선택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해당 알고리즘 </a:t>
            </a:r>
            <a:r>
              <a:rPr lang="ko-KR" altLang="en-US" sz="1000" dirty="0">
                <a:solidFill>
                  <a:schemeClr val="bg1"/>
                </a:solidFill>
              </a:rPr>
              <a:t>문제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문제 정보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이름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티어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정답 </a:t>
            </a:r>
            <a:r>
              <a:rPr lang="ko-KR" altLang="en-US" sz="1000" dirty="0" smtClean="0">
                <a:solidFill>
                  <a:schemeClr val="bg1"/>
                </a:solidFill>
              </a:rPr>
              <a:t>비율</a:t>
            </a:r>
            <a:r>
              <a:rPr lang="en-US" altLang="ko-KR" sz="1000" dirty="0" smtClean="0">
                <a:solidFill>
                  <a:schemeClr val="bg1"/>
                </a:solidFill>
              </a:rPr>
              <a:t>) </a:t>
            </a:r>
            <a:r>
              <a:rPr lang="ko-KR" altLang="en-US" sz="1000" dirty="0">
                <a:solidFill>
                  <a:schemeClr val="bg1"/>
                </a:solidFill>
              </a:rPr>
              <a:t>표시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endParaRPr lang="en-US" altLang="ko-KR" sz="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문제 선택 </a:t>
            </a:r>
            <a:r>
              <a:rPr lang="en-US" altLang="ko-KR" sz="1000" dirty="0" smtClean="0">
                <a:solidFill>
                  <a:schemeClr val="bg1"/>
                </a:solidFill>
              </a:rPr>
              <a:t>&gt;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해당 문제 페이지 </a:t>
            </a:r>
            <a:r>
              <a:rPr lang="ko-KR" altLang="en-US" sz="1000" dirty="0" smtClean="0">
                <a:solidFill>
                  <a:schemeClr val="bg1"/>
                </a:solidFill>
              </a:rPr>
              <a:t>연결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000" i="1" dirty="0" smtClean="0">
                <a:solidFill>
                  <a:schemeClr val="bg1">
                    <a:lumMod val="85000"/>
                  </a:schemeClr>
                </a:solidFill>
              </a:rPr>
              <a:t>Back : </a:t>
            </a:r>
            <a:r>
              <a:rPr lang="ko-KR" altLang="en-US" sz="1000" i="1" dirty="0" smtClean="0">
                <a:solidFill>
                  <a:schemeClr val="bg1">
                    <a:lumMod val="85000"/>
                  </a:schemeClr>
                </a:solidFill>
              </a:rPr>
              <a:t>해당 유저의 알고리즘 선호</a:t>
            </a:r>
            <a:r>
              <a:rPr lang="ko-KR" altLang="en-US" sz="1000" i="1" dirty="0" smtClean="0">
                <a:solidFill>
                  <a:schemeClr val="bg1">
                    <a:lumMod val="85000"/>
                  </a:schemeClr>
                </a:solidFill>
              </a:rPr>
              <a:t> 계산 </a:t>
            </a:r>
            <a:r>
              <a:rPr lang="ko-KR" altLang="en-US" sz="1000" i="1" dirty="0">
                <a:solidFill>
                  <a:schemeClr val="bg1">
                    <a:lumMod val="85000"/>
                  </a:schemeClr>
                </a:solidFill>
              </a:rPr>
              <a:t>및 </a:t>
            </a:r>
            <a:r>
              <a:rPr lang="ko-KR" altLang="en-US" sz="1000" i="1" dirty="0" smtClean="0">
                <a:solidFill>
                  <a:schemeClr val="bg1">
                    <a:lumMod val="85000"/>
                  </a:schemeClr>
                </a:solidFill>
              </a:rPr>
              <a:t>추천</a:t>
            </a:r>
            <a:endParaRPr lang="en-US" altLang="ko-KR" sz="10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000" i="1" dirty="0" err="1" smtClean="0">
                <a:solidFill>
                  <a:schemeClr val="bg1">
                    <a:lumMod val="85000"/>
                  </a:schemeClr>
                </a:solidFill>
              </a:rPr>
              <a:t>알고리즘별</a:t>
            </a:r>
            <a:r>
              <a:rPr lang="ko-KR" altLang="en-US" sz="1000" i="1" dirty="0" smtClean="0">
                <a:solidFill>
                  <a:schemeClr val="bg1">
                    <a:lumMod val="85000"/>
                  </a:schemeClr>
                </a:solidFill>
              </a:rPr>
              <a:t> 가중치 부여 및 계산</a:t>
            </a:r>
            <a:endParaRPr lang="en-US" altLang="ko-KR" sz="3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300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Recommend</a:t>
            </a:r>
            <a:r>
              <a:rPr lang="en-US" altLang="ko-KR" sz="1600" dirty="0" smtClean="0"/>
              <a:t> -Algorithm</a:t>
            </a:r>
            <a:endParaRPr lang="ko-KR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Assignments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1176231" y="2116824"/>
            <a:ext cx="9848622" cy="240065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endParaRPr lang="en-US" altLang="ko-KR" sz="12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1. </a:t>
            </a:r>
            <a:r>
              <a:rPr lang="ko-KR" altLang="en-US" b="1" i="1" dirty="0" smtClean="0">
                <a:solidFill>
                  <a:schemeClr val="bg1"/>
                </a:solidFill>
              </a:rPr>
              <a:t>알고리즘 기반</a:t>
            </a:r>
            <a:endParaRPr lang="en-US" altLang="ko-KR" b="1" i="1" dirty="0">
              <a:solidFill>
                <a:schemeClr val="bg1"/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유저가 해결한 알고리즘 기반 맞춤 알고리즘 표시 및 선택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해당 </a:t>
            </a:r>
            <a:r>
              <a:rPr lang="ko-KR" altLang="en-US" sz="1200" dirty="0">
                <a:solidFill>
                  <a:schemeClr val="bg1"/>
                </a:solidFill>
              </a:rPr>
              <a:t>알고리즘 소속 문제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정보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랭킹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정답 비율 등</a:t>
            </a:r>
            <a:r>
              <a:rPr lang="en-US" altLang="ko-KR" sz="1200" dirty="0">
                <a:solidFill>
                  <a:schemeClr val="bg1"/>
                </a:solidFill>
              </a:rPr>
              <a:t>) </a:t>
            </a:r>
            <a:r>
              <a:rPr lang="ko-KR" altLang="en-US" sz="1200" dirty="0">
                <a:solidFill>
                  <a:schemeClr val="bg1"/>
                </a:solidFill>
              </a:rPr>
              <a:t>표시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문제 선택 및 해당 문제 페이지 </a:t>
            </a:r>
            <a:r>
              <a:rPr lang="ko-KR" altLang="en-US" sz="1200" dirty="0" smtClean="0">
                <a:solidFill>
                  <a:schemeClr val="bg1"/>
                </a:solidFill>
              </a:rPr>
              <a:t>연결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i="1" dirty="0" smtClean="0">
                <a:solidFill>
                  <a:schemeClr val="bg1">
                    <a:lumMod val="85000"/>
                  </a:schemeClr>
                </a:solidFill>
              </a:rPr>
              <a:t>해당 유저의 알고리즘 선호</a:t>
            </a:r>
            <a:r>
              <a:rPr lang="ko-KR" altLang="en-US" sz="1200" i="1" dirty="0" smtClean="0">
                <a:solidFill>
                  <a:schemeClr val="bg1">
                    <a:lumMod val="85000"/>
                  </a:schemeClr>
                </a:solidFill>
              </a:rPr>
              <a:t> 계산 </a:t>
            </a:r>
            <a:r>
              <a:rPr lang="ko-KR" altLang="en-US" sz="1200" i="1" dirty="0">
                <a:solidFill>
                  <a:schemeClr val="bg1">
                    <a:lumMod val="85000"/>
                  </a:schemeClr>
                </a:solidFill>
              </a:rPr>
              <a:t>및 </a:t>
            </a:r>
            <a:r>
              <a:rPr lang="ko-KR" altLang="en-US" sz="1200" i="1" dirty="0" smtClean="0">
                <a:solidFill>
                  <a:schemeClr val="bg1">
                    <a:lumMod val="85000"/>
                  </a:schemeClr>
                </a:solidFill>
              </a:rPr>
              <a:t>추천</a:t>
            </a:r>
            <a:endParaRPr lang="en-US" altLang="ko-KR" sz="12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1200" i="1" dirty="0" err="1" smtClean="0">
                <a:solidFill>
                  <a:schemeClr val="bg1">
                    <a:lumMod val="85000"/>
                  </a:schemeClr>
                </a:solidFill>
              </a:rPr>
              <a:t>알고리즘별</a:t>
            </a:r>
            <a:r>
              <a:rPr lang="ko-KR" altLang="en-US" sz="1200" i="1" dirty="0" smtClean="0">
                <a:solidFill>
                  <a:schemeClr val="bg1">
                    <a:lumMod val="85000"/>
                  </a:schemeClr>
                </a:solidFill>
              </a:rPr>
              <a:t> 가중치 부여 및 계산</a:t>
            </a:r>
            <a:endParaRPr lang="en-US" altLang="ko-KR" sz="6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8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32448 0.2919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24" y="14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49" grpId="0" animBg="1"/>
      <p:bldP spid="74" grpId="0" animBg="1"/>
      <p:bldP spid="75" grpId="0" animBg="1"/>
      <p:bldP spid="73" grpId="0" animBg="1"/>
      <p:bldP spid="73" grpId="1" animBg="1"/>
      <p:bldP spid="7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61043A4-CC1A-4BC4-8610-C9812F6A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C5ADEE2C-2046-41E5-BBDA-5BCBCF0E140D}"/>
              </a:ext>
            </a:extLst>
          </p:cNvPr>
          <p:cNvSpPr/>
          <p:nvPr/>
        </p:nvSpPr>
        <p:spPr>
          <a:xfrm>
            <a:off x="681600" y="3495425"/>
            <a:ext cx="10828800" cy="1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2A0D7F7-3EB6-42CD-BC82-F2292D3C2605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E01F9A-D701-4BBB-94D9-8C2E697E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11" y="1136324"/>
            <a:ext cx="2942289" cy="20811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58D19A-1BD6-43FB-A10A-FAF2940BC030}"/>
              </a:ext>
            </a:extLst>
          </p:cNvPr>
          <p:cNvSpPr txBox="1"/>
          <p:nvPr/>
        </p:nvSpPr>
        <p:spPr>
          <a:xfrm>
            <a:off x="3602121" y="1438286"/>
            <a:ext cx="1334934" cy="46166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Sort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by 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Similar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87430-95D9-4669-B245-9DD666E88393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2099121"/>
            <a:ext cx="284704" cy="3650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2093896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31B575B-23C8-49A3-A469-2685787723A4}"/>
              </a:ext>
            </a:extLst>
          </p:cNvPr>
          <p:cNvSpPr/>
          <p:nvPr/>
        </p:nvSpPr>
        <p:spPr>
          <a:xfrm>
            <a:off x="3211184" y="2049354"/>
            <a:ext cx="374648" cy="413235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C02EE6F-1103-4193-AA5E-08B29546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921" y="1385346"/>
            <a:ext cx="307784" cy="39459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45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476337" y="0"/>
            <a:ext cx="3715662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" dirty="0" smtClean="0">
              <a:solidFill>
                <a:schemeClr val="bg1"/>
              </a:solidFill>
            </a:endParaRPr>
          </a:p>
          <a:p>
            <a:pPr algn="ctr"/>
            <a:endParaRPr lang="en-US" altLang="ko-KR" sz="12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2. </a:t>
            </a:r>
            <a:r>
              <a:rPr lang="ko-KR" altLang="en-US" b="1" i="1" dirty="0" err="1" smtClean="0">
                <a:solidFill>
                  <a:schemeClr val="bg1"/>
                </a:solidFill>
              </a:rPr>
              <a:t>레이팅</a:t>
            </a:r>
            <a:r>
              <a:rPr lang="en-US" altLang="ko-KR" sz="1100" b="1" i="1" dirty="0" smtClean="0">
                <a:solidFill>
                  <a:schemeClr val="bg1"/>
                </a:solidFill>
              </a:rPr>
              <a:t>(</a:t>
            </a:r>
            <a:r>
              <a:rPr lang="ko-KR" altLang="en-US" sz="1100" b="1" i="1" dirty="0" smtClean="0">
                <a:solidFill>
                  <a:schemeClr val="bg1"/>
                </a:solidFill>
              </a:rPr>
              <a:t>유저</a:t>
            </a:r>
            <a:r>
              <a:rPr lang="en-US" altLang="ko-KR" sz="1100" b="1" i="1" dirty="0" smtClean="0">
                <a:solidFill>
                  <a:schemeClr val="bg1"/>
                </a:solidFill>
              </a:rPr>
              <a:t>/</a:t>
            </a:r>
            <a:r>
              <a:rPr lang="ko-KR" altLang="en-US" sz="1100" b="1" i="1" dirty="0" smtClean="0">
                <a:solidFill>
                  <a:schemeClr val="bg1"/>
                </a:solidFill>
              </a:rPr>
              <a:t>난이도</a:t>
            </a:r>
            <a:r>
              <a:rPr lang="en-US" altLang="ko-KR" sz="1100" b="1" i="1" dirty="0" smtClean="0">
                <a:solidFill>
                  <a:schemeClr val="bg1"/>
                </a:solidFill>
              </a:rPr>
              <a:t>)</a:t>
            </a:r>
            <a:r>
              <a:rPr lang="ko-KR" altLang="en-US" b="1" i="1" dirty="0" smtClean="0">
                <a:solidFill>
                  <a:schemeClr val="bg1"/>
                </a:solidFill>
              </a:rPr>
              <a:t> 기반</a:t>
            </a:r>
            <a:endParaRPr lang="en-US" altLang="ko-KR" sz="400" b="1" i="1" dirty="0" smtClean="0">
              <a:solidFill>
                <a:schemeClr val="bg1"/>
              </a:solidFill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</a:rPr>
              <a:t>유저 기반 </a:t>
            </a:r>
            <a:r>
              <a:rPr lang="en-US" altLang="ko-KR" sz="1400" dirty="0" smtClean="0">
                <a:solidFill>
                  <a:schemeClr val="bg1"/>
                </a:solidFill>
              </a:rPr>
              <a:t>-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성공회대 학생 중</a:t>
            </a:r>
            <a:r>
              <a:rPr lang="en-US" altLang="ko-KR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</a:rPr>
              <a:t>해당 유저와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비슷한 순위의 유저 분석 및 추천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유사한 커리큘럼과 수강과목으로 인해 </a:t>
            </a:r>
            <a:endParaRPr lang="en-US" altLang="ko-KR" sz="8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권장할만한 문제를 해결했을 확률이 높음</a:t>
            </a:r>
            <a:endParaRPr lang="en-US" altLang="ko-KR" sz="8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최소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800" dirty="0" smtClean="0">
                <a:solidFill>
                  <a:schemeClr val="bg1">
                    <a:lumMod val="85000"/>
                  </a:schemeClr>
                </a:solidFill>
              </a:rPr>
              <a:t>개 이상의 문제를 해결한 유저로 제한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i="1" dirty="0" smtClean="0">
                <a:solidFill>
                  <a:schemeClr val="bg1"/>
                </a:solidFill>
              </a:rPr>
              <a:t>Back :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가중치 계산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</a:t>
            </a:r>
            <a:r>
              <a:rPr lang="ko-KR" altLang="en-US" sz="1100" dirty="0" smtClean="0">
                <a:solidFill>
                  <a:schemeClr val="bg1"/>
                </a:solidFill>
              </a:rPr>
              <a:t> 사용자 랭킹 </a:t>
            </a:r>
            <a:r>
              <a:rPr lang="en-US" altLang="ko-KR" sz="1100" dirty="0" smtClean="0">
                <a:solidFill>
                  <a:schemeClr val="bg1"/>
                </a:solidFill>
              </a:rPr>
              <a:t>±3 </a:t>
            </a:r>
            <a:r>
              <a:rPr lang="ko-KR" altLang="en-US" sz="1100" dirty="0" smtClean="0">
                <a:solidFill>
                  <a:schemeClr val="bg1"/>
                </a:solidFill>
              </a:rPr>
              <a:t>유저 데이터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</a:rPr>
              <a:t>이하 대조군</a:t>
            </a:r>
            <a:r>
              <a:rPr lang="en-US" altLang="ko-KR" sz="1100" dirty="0" smtClean="0">
                <a:solidFill>
                  <a:schemeClr val="bg1"/>
                </a:solidFill>
              </a:rPr>
              <a:t>)</a:t>
            </a:r>
            <a:r>
              <a:rPr lang="ko-KR" altLang="en-US" sz="1100" dirty="0" smtClean="0">
                <a:solidFill>
                  <a:schemeClr val="bg1"/>
                </a:solidFill>
              </a:rPr>
              <a:t> 기반 계산</a:t>
            </a:r>
            <a:endParaRPr lang="en-US" altLang="ko-KR" sz="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4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/>
            </a:r>
            <a:br>
              <a:rPr lang="en-US" altLang="ko-KR" sz="1200" dirty="0" smtClean="0">
                <a:solidFill>
                  <a:schemeClr val="bg1"/>
                </a:solidFill>
              </a:rPr>
            </a:br>
            <a:r>
              <a:rPr lang="ko-KR" altLang="en-US" sz="900" dirty="0" smtClean="0">
                <a:solidFill>
                  <a:schemeClr val="bg1"/>
                </a:solidFill>
              </a:rPr>
              <a:t>대조군 랭킹 유사도 </a:t>
            </a:r>
            <a:r>
              <a:rPr lang="en-US" altLang="ko-KR" sz="900" dirty="0" smtClean="0">
                <a:solidFill>
                  <a:schemeClr val="bg1"/>
                </a:solidFill>
              </a:rPr>
              <a:t>* </a:t>
            </a:r>
            <a:r>
              <a:rPr lang="ko-KR" altLang="en-US" sz="900" dirty="0" smtClean="0">
                <a:solidFill>
                  <a:schemeClr val="bg1"/>
                </a:solidFill>
              </a:rPr>
              <a:t>사용자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티어</a:t>
            </a:r>
            <a:r>
              <a:rPr lang="en-US" altLang="ko-KR" sz="900" dirty="0" smtClean="0">
                <a:solidFill>
                  <a:schemeClr val="bg1"/>
                </a:solidFill>
              </a:rPr>
              <a:t>-</a:t>
            </a:r>
            <a:r>
              <a:rPr lang="ko-KR" altLang="en-US" sz="900" dirty="0" smtClean="0">
                <a:solidFill>
                  <a:schemeClr val="bg1"/>
                </a:solidFill>
              </a:rPr>
              <a:t>대조군 문제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티어</a:t>
            </a:r>
            <a:r>
              <a:rPr lang="ko-KR" altLang="en-US" sz="900" dirty="0" smtClean="0">
                <a:solidFill>
                  <a:schemeClr val="bg1"/>
                </a:solidFill>
              </a:rPr>
              <a:t> 유사도 </a:t>
            </a:r>
            <a:r>
              <a:rPr lang="en-US" altLang="ko-KR" sz="900" dirty="0" smtClean="0">
                <a:solidFill>
                  <a:schemeClr val="bg1"/>
                </a:solidFill>
              </a:rPr>
              <a:t>* </a:t>
            </a:r>
            <a:r>
              <a:rPr lang="ko-KR" altLang="en-US" sz="900" dirty="0" err="1" smtClean="0">
                <a:solidFill>
                  <a:schemeClr val="bg1"/>
                </a:solidFill>
              </a:rPr>
              <a:t>중첩률</a:t>
            </a:r>
            <a:r>
              <a:rPr lang="en-US" altLang="ko-KR" sz="900" dirty="0" smtClean="0">
                <a:solidFill>
                  <a:schemeClr val="bg1"/>
                </a:solidFill>
              </a:rPr>
              <a:t/>
            </a:r>
            <a:br>
              <a:rPr lang="en-US" altLang="ko-KR" sz="900" dirty="0" smtClean="0">
                <a:solidFill>
                  <a:schemeClr val="bg1"/>
                </a:solidFill>
              </a:rPr>
            </a:br>
            <a:r>
              <a:rPr lang="en-US" altLang="ko-KR" sz="900" dirty="0" smtClean="0">
                <a:solidFill>
                  <a:schemeClr val="bg1"/>
                </a:solidFill>
              </a:rPr>
              <a:t>               </a:t>
            </a:r>
            <a:r>
              <a:rPr lang="en-US" altLang="ko-KR" sz="700" dirty="0" smtClean="0">
                <a:solidFill>
                  <a:schemeClr val="bg1"/>
                </a:solidFill>
              </a:rPr>
              <a:t>(-1~-3)                                                                    (</a:t>
            </a:r>
            <a:r>
              <a:rPr lang="ko-KR" altLang="en-US" sz="700" dirty="0" smtClean="0">
                <a:solidFill>
                  <a:schemeClr val="bg1"/>
                </a:solidFill>
              </a:rPr>
              <a:t>공통 해결</a:t>
            </a:r>
            <a:r>
              <a:rPr lang="en-US" altLang="ko-KR" sz="7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400" b="1" i="1" dirty="0" smtClean="0">
                <a:solidFill>
                  <a:schemeClr val="bg1"/>
                </a:solidFill>
              </a:rPr>
              <a:t>Front</a:t>
            </a: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solidFill>
                  <a:schemeClr val="bg1"/>
                </a:solidFill>
              </a:rPr>
              <a:t> 산출 가중치 기반 추천 문제 리스트 표시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solidFill>
                  <a:schemeClr val="bg1"/>
                </a:solidFill>
              </a:rPr>
              <a:t> 문제 선택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solidFill>
                  <a:schemeClr val="bg1"/>
                </a:solidFill>
              </a:rPr>
              <a:t> 문제 페이지 연결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bg1"/>
                </a:solidFill>
              </a:rPr>
              <a:t>난이도 기반 </a:t>
            </a:r>
            <a:r>
              <a:rPr lang="en-US" altLang="ko-KR" sz="1400" dirty="0" smtClean="0">
                <a:solidFill>
                  <a:schemeClr val="bg1"/>
                </a:solidFill>
              </a:rPr>
              <a:t>–</a:t>
            </a:r>
          </a:p>
          <a:p>
            <a:pPr algn="ctr"/>
            <a:endParaRPr lang="en-US" altLang="ko-KR" sz="7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티어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solidFill>
                  <a:schemeClr val="bg1"/>
                </a:solidFill>
              </a:rPr>
              <a:t> 랭크 선택</a:t>
            </a:r>
            <a:r>
              <a:rPr lang="en-US" altLang="ko-KR" sz="1000" dirty="0" smtClean="0">
                <a:solidFill>
                  <a:schemeClr val="bg1"/>
                </a:solidFill>
              </a:rPr>
              <a:t>(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브론즈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</a:rPr>
              <a:t>1 ~ </a:t>
            </a:r>
            <a:r>
              <a:rPr lang="ko-KR" altLang="en-US" sz="1000" dirty="0" smtClean="0">
                <a:solidFill>
                  <a:schemeClr val="bg1"/>
                </a:solidFill>
              </a:rPr>
              <a:t>마스터 </a:t>
            </a:r>
            <a:r>
              <a:rPr lang="en-US" altLang="ko-KR" sz="1000" dirty="0" smtClean="0">
                <a:solidFill>
                  <a:schemeClr val="bg1"/>
                </a:solidFill>
              </a:rPr>
              <a:t>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티어</a:t>
            </a:r>
            <a:r>
              <a:rPr lang="ko-KR" altLang="en-US" sz="1000" dirty="0" smtClean="0">
                <a:solidFill>
                  <a:schemeClr val="bg1"/>
                </a:solidFill>
              </a:rPr>
              <a:t> 선택 </a:t>
            </a:r>
            <a:r>
              <a:rPr lang="en-US" altLang="ko-KR" sz="1000" dirty="0" smtClean="0">
                <a:solidFill>
                  <a:schemeClr val="bg1"/>
                </a:solidFill>
              </a:rPr>
              <a:t>( 5~1 )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해당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티어에</a:t>
            </a:r>
            <a:r>
              <a:rPr lang="ko-KR" altLang="en-US" sz="1000" dirty="0" smtClean="0">
                <a:solidFill>
                  <a:schemeClr val="bg1"/>
                </a:solidFill>
              </a:rPr>
              <a:t> 문제 리스트 표시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문제 선택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solidFill>
                  <a:schemeClr val="bg1"/>
                </a:solidFill>
              </a:rPr>
              <a:t> 문제 페이지 연결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endParaRPr lang="en-US" altLang="ko-KR" sz="10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클래스 </a:t>
            </a:r>
            <a:r>
              <a:rPr lang="en-US" altLang="ko-KR" sz="1000" dirty="0" smtClean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solidFill>
                  <a:schemeClr val="bg1"/>
                </a:solidFill>
              </a:rPr>
              <a:t> 클래스 선택</a:t>
            </a:r>
            <a:r>
              <a:rPr lang="en-US" altLang="ko-KR" sz="1000" dirty="0" smtClean="0">
                <a:solidFill>
                  <a:schemeClr val="bg1"/>
                </a:solidFill>
              </a:rPr>
              <a:t>(1~10)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solidFill>
                  <a:schemeClr val="bg1"/>
                </a:solidFill>
              </a:rPr>
              <a:t> 세부 클래스 선택</a:t>
            </a:r>
            <a:r>
              <a:rPr lang="en-US" altLang="ko-KR" sz="1000" dirty="0" smtClean="0">
                <a:solidFill>
                  <a:schemeClr val="bg1"/>
                </a:solidFill>
              </a:rPr>
              <a:t>(vanilla,+,++)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해당 클래스 문제 리스트 표시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문제 선택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문제 페이지 연결</a:t>
            </a:r>
            <a:endParaRPr lang="en-US" altLang="ko-KR" sz="4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Recommend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 Rating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EC112-C637-49C6-AF54-3A886513CBA3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CC7569C-95EF-40EF-B48C-029AEC629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534" y="3628773"/>
            <a:ext cx="288000" cy="36923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C50B0AA-F849-4434-AF2C-2128A9A9E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938" y="3526631"/>
            <a:ext cx="727957" cy="156062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172BACFA-315A-4AE4-9482-1331CA36BD7A}"/>
              </a:ext>
            </a:extLst>
          </p:cNvPr>
          <p:cNvSpPr/>
          <p:nvPr/>
        </p:nvSpPr>
        <p:spPr>
          <a:xfrm>
            <a:off x="5941141" y="4435531"/>
            <a:ext cx="309718" cy="341618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B0058FC-2CF2-4531-9A33-CE18A79E1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523" y="3526631"/>
            <a:ext cx="3495928" cy="1695897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99974-3D9A-4DB5-BAE8-2837F39B36D9}"/>
              </a:ext>
            </a:extLst>
          </p:cNvPr>
          <p:cNvSpPr/>
          <p:nvPr/>
        </p:nvSpPr>
        <p:spPr>
          <a:xfrm>
            <a:off x="285132" y="5836424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Absolute Rank</a:t>
            </a:r>
            <a:endParaRPr lang="ko-KR" altLang="en-US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9559" y="3627298"/>
            <a:ext cx="288000" cy="36923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17935D3-35E6-4FA8-855B-D0D04157FF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2823" y="3628773"/>
            <a:ext cx="288000" cy="36923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E9F53DF-588D-432A-A48A-1C2501A213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9112" y="3628773"/>
            <a:ext cx="288000" cy="36923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9946319-BE28-4498-BC8A-937025068C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0508" y="3627298"/>
            <a:ext cx="288000" cy="369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956" y="3628773"/>
            <a:ext cx="288000" cy="36923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0245" y="3628773"/>
            <a:ext cx="288000" cy="369230"/>
          </a:xfrm>
          <a:prstGeom prst="rect">
            <a:avLst/>
          </a:prstGeom>
        </p:spPr>
      </p:pic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1639342" y="3728778"/>
            <a:ext cx="97631" cy="97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4"/>
          <a:srcRect l="126" t="-1976" r="1" b="1169"/>
          <a:stretch/>
        </p:blipFill>
        <p:spPr>
          <a:xfrm>
            <a:off x="59013" y="5185868"/>
            <a:ext cx="4552950" cy="462417"/>
          </a:xfrm>
          <a:prstGeom prst="rect">
            <a:avLst/>
          </a:prstGeom>
        </p:spPr>
      </p:pic>
      <p:cxnSp>
        <p:nvCxnSpPr>
          <p:cNvPr id="85" name="꺾인 연결선 84"/>
          <p:cNvCxnSpPr/>
          <p:nvPr/>
        </p:nvCxnSpPr>
        <p:spPr>
          <a:xfrm>
            <a:off x="1443684" y="4140759"/>
            <a:ext cx="3493371" cy="160169"/>
          </a:xfrm>
          <a:prstGeom prst="bentConnector3">
            <a:avLst>
              <a:gd name="adj1" fmla="val 1739"/>
            </a:avLst>
          </a:prstGeom>
          <a:ln w="1270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1120975" y="5781213"/>
            <a:ext cx="3493371" cy="160169"/>
          </a:xfrm>
          <a:prstGeom prst="bentConnector3">
            <a:avLst>
              <a:gd name="adj1" fmla="val 2284"/>
            </a:avLst>
          </a:prstGeom>
          <a:ln w="1651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15"/>
          <a:srcRect l="3683" t="7155" r="6360" b="2725"/>
          <a:stretch/>
        </p:blipFill>
        <p:spPr>
          <a:xfrm>
            <a:off x="4871174" y="3826410"/>
            <a:ext cx="6442529" cy="235702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Assignments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FF09DE3-E65E-4003-AA84-557B40E8B303}"/>
              </a:ext>
            </a:extLst>
          </p:cNvPr>
          <p:cNvCxnSpPr>
            <a:cxnSpLocks/>
          </p:cNvCxnSpPr>
          <p:nvPr/>
        </p:nvCxnSpPr>
        <p:spPr>
          <a:xfrm rot="10800000">
            <a:off x="5614602" y="5504158"/>
            <a:ext cx="97631" cy="976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47113" y="2994336"/>
            <a:ext cx="6580965" cy="32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1708337"/>
            <a:ext cx="284704" cy="36500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1703112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User -1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C2311894-B1E3-4552-A31D-E2578729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379" y="2490058"/>
            <a:ext cx="284704" cy="36500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089E4CF-57D4-47AA-9F74-9959D3BBCE29}"/>
              </a:ext>
            </a:extLst>
          </p:cNvPr>
          <p:cNvSpPr txBox="1"/>
          <p:nvPr/>
        </p:nvSpPr>
        <p:spPr>
          <a:xfrm>
            <a:off x="1184471" y="2484833"/>
            <a:ext cx="1458012" cy="3693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User +1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직각 삼각형 107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1184471" y="1831280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7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9" name="직각 삼각형 108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1184471" y="2220144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8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0" name="직각 삼각형 109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1184471" y="2611427"/>
            <a:ext cx="354682" cy="23967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9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8A4254-18FF-4ED8-81FE-D5B25A847D1B}"/>
              </a:ext>
            </a:extLst>
          </p:cNvPr>
          <p:cNvSpPr/>
          <p:nvPr/>
        </p:nvSpPr>
        <p:spPr>
          <a:xfrm>
            <a:off x="285132" y="3044684"/>
            <a:ext cx="2708420" cy="454787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By User Rank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3349513" y="516664"/>
            <a:ext cx="4545158" cy="584006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7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b="1" i="1" dirty="0" smtClean="0">
                <a:solidFill>
                  <a:schemeClr val="bg1"/>
                </a:solidFill>
              </a:rPr>
              <a:t>2</a:t>
            </a:r>
            <a:r>
              <a:rPr lang="en-US" altLang="ko-KR" sz="2000" b="1" i="1" dirty="0">
                <a:solidFill>
                  <a:schemeClr val="bg1"/>
                </a:solidFill>
              </a:rPr>
              <a:t>. </a:t>
            </a:r>
            <a:r>
              <a:rPr lang="ko-KR" altLang="en-US" sz="2000" b="1" i="1" dirty="0" err="1">
                <a:solidFill>
                  <a:schemeClr val="bg1"/>
                </a:solidFill>
              </a:rPr>
              <a:t>레이팅</a:t>
            </a:r>
            <a:r>
              <a:rPr lang="en-US" altLang="ko-KR" sz="1200" b="1" i="1" dirty="0">
                <a:solidFill>
                  <a:schemeClr val="bg1"/>
                </a:solidFill>
              </a:rPr>
              <a:t>(</a:t>
            </a:r>
            <a:r>
              <a:rPr lang="ko-KR" altLang="en-US" sz="1200" b="1" i="1" dirty="0">
                <a:solidFill>
                  <a:schemeClr val="bg1"/>
                </a:solidFill>
              </a:rPr>
              <a:t>유저</a:t>
            </a:r>
            <a:r>
              <a:rPr lang="en-US" altLang="ko-KR" sz="1200" b="1" i="1" dirty="0">
                <a:solidFill>
                  <a:schemeClr val="bg1"/>
                </a:solidFill>
              </a:rPr>
              <a:t>/</a:t>
            </a:r>
            <a:r>
              <a:rPr lang="ko-KR" altLang="en-US" sz="1200" b="1" i="1" dirty="0">
                <a:solidFill>
                  <a:schemeClr val="bg1"/>
                </a:solidFill>
              </a:rPr>
              <a:t>난이도</a:t>
            </a:r>
            <a:r>
              <a:rPr lang="en-US" altLang="ko-KR" sz="1200" b="1" i="1" dirty="0">
                <a:solidFill>
                  <a:schemeClr val="bg1"/>
                </a:solidFill>
              </a:rPr>
              <a:t>)</a:t>
            </a:r>
            <a:r>
              <a:rPr lang="ko-KR" altLang="en-US" sz="2000" b="1" i="1" dirty="0">
                <a:solidFill>
                  <a:schemeClr val="bg1"/>
                </a:solidFill>
              </a:rPr>
              <a:t> </a:t>
            </a:r>
            <a:r>
              <a:rPr lang="ko-KR" altLang="en-US" sz="2000" b="1" i="1" dirty="0" smtClean="0">
                <a:solidFill>
                  <a:schemeClr val="bg1"/>
                </a:solidFill>
              </a:rPr>
              <a:t>기반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유저 기반 </a:t>
            </a:r>
            <a:r>
              <a:rPr lang="en-US" altLang="ko-KR" sz="1600" dirty="0" smtClean="0">
                <a:solidFill>
                  <a:schemeClr val="bg1"/>
                </a:solidFill>
              </a:rPr>
              <a:t>-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성공회대 학생 중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해당 유저와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비슷한 순위의 유저 분석 및 추천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유사한 커리큘럼과 수강과목으로 인해 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권장할만한 문제를 해결했을 확률이 높음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50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개 이상의 문제를 해결한 유저로 제한</a:t>
            </a:r>
            <a:endParaRPr lang="en-US" altLang="ko-KR" sz="9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대조군</a:t>
            </a:r>
            <a:r>
              <a:rPr lang="en-US" altLang="ko-KR" sz="900" dirty="0" smtClean="0">
                <a:solidFill>
                  <a:schemeClr val="bg1"/>
                </a:solidFill>
              </a:rPr>
              <a:t>)</a:t>
            </a:r>
            <a:endParaRPr lang="en-US" altLang="ko-KR" sz="9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i="1" dirty="0" smtClean="0">
                <a:solidFill>
                  <a:schemeClr val="bg1"/>
                </a:solidFill>
              </a:rPr>
              <a:t>Back : 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가중치 </a:t>
            </a:r>
            <a:r>
              <a:rPr lang="ko-KR" altLang="en-US" sz="1200" b="1" i="1" dirty="0">
                <a:solidFill>
                  <a:schemeClr val="bg1"/>
                </a:solidFill>
              </a:rPr>
              <a:t>계산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:</a:t>
            </a:r>
            <a:r>
              <a:rPr lang="ko-KR" altLang="en-US" sz="1100" dirty="0">
                <a:solidFill>
                  <a:schemeClr val="bg1"/>
                </a:solidFill>
              </a:rPr>
              <a:t> 사용자 랭킹 </a:t>
            </a:r>
            <a:r>
              <a:rPr lang="en-US" altLang="ko-KR" sz="1100" dirty="0">
                <a:solidFill>
                  <a:schemeClr val="bg1"/>
                </a:solidFill>
              </a:rPr>
              <a:t>±3 </a:t>
            </a:r>
            <a:r>
              <a:rPr lang="ko-KR" altLang="en-US" sz="1100" dirty="0">
                <a:solidFill>
                  <a:schemeClr val="bg1"/>
                </a:solidFill>
              </a:rPr>
              <a:t>유저 </a:t>
            </a:r>
            <a:r>
              <a:rPr lang="ko-KR" altLang="en-US" sz="11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1100" dirty="0">
                <a:solidFill>
                  <a:schemeClr val="bg1"/>
                </a:solidFill>
              </a:rPr>
              <a:t>기반 </a:t>
            </a:r>
            <a:r>
              <a:rPr lang="ko-KR" altLang="en-US" sz="1100" dirty="0" smtClean="0">
                <a:solidFill>
                  <a:schemeClr val="bg1"/>
                </a:solidFill>
              </a:rPr>
              <a:t>계산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/>
            </a:r>
            <a:br>
              <a:rPr lang="en-US" altLang="ko-KR" sz="14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대조군 랭킹 유사도 </a:t>
            </a:r>
            <a:r>
              <a:rPr lang="en-US" altLang="ko-KR" sz="1000" dirty="0">
                <a:solidFill>
                  <a:schemeClr val="bg1"/>
                </a:solidFill>
              </a:rPr>
              <a:t>* </a:t>
            </a:r>
            <a:r>
              <a:rPr lang="ko-KR" altLang="en-US" sz="1000" dirty="0">
                <a:solidFill>
                  <a:schemeClr val="bg1"/>
                </a:solidFill>
              </a:rPr>
              <a:t>사용자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en-US" altLang="ko-KR" sz="1000" dirty="0">
                <a:solidFill>
                  <a:schemeClr val="bg1"/>
                </a:solidFill>
              </a:rPr>
              <a:t>-</a:t>
            </a:r>
            <a:r>
              <a:rPr lang="ko-KR" altLang="en-US" sz="1000" dirty="0">
                <a:solidFill>
                  <a:schemeClr val="bg1"/>
                </a:solidFill>
              </a:rPr>
              <a:t>대조군 문제 </a:t>
            </a:r>
            <a:r>
              <a:rPr lang="ko-KR" altLang="en-US" sz="1000" dirty="0" err="1">
                <a:solidFill>
                  <a:schemeClr val="bg1"/>
                </a:solidFill>
              </a:rPr>
              <a:t>티어</a:t>
            </a:r>
            <a:r>
              <a:rPr lang="ko-KR" altLang="en-US" sz="1000" dirty="0">
                <a:solidFill>
                  <a:schemeClr val="bg1"/>
                </a:solidFill>
              </a:rPr>
              <a:t> 유사도 </a:t>
            </a:r>
            <a:r>
              <a:rPr lang="en-US" altLang="ko-KR" sz="1000" dirty="0">
                <a:solidFill>
                  <a:schemeClr val="bg1"/>
                </a:solidFill>
              </a:rPr>
              <a:t>* </a:t>
            </a:r>
            <a:r>
              <a:rPr lang="ko-KR" altLang="en-US" sz="1000" dirty="0" err="1">
                <a:solidFill>
                  <a:schemeClr val="bg1"/>
                </a:solidFill>
              </a:rPr>
              <a:t>중첩률</a:t>
            </a:r>
            <a:r>
              <a:rPr lang="en-US" altLang="ko-KR" sz="1000" dirty="0">
                <a:solidFill>
                  <a:schemeClr val="bg1"/>
                </a:solidFill>
              </a:rPr>
              <a:t/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en-US" altLang="ko-KR" sz="1000" dirty="0">
                <a:solidFill>
                  <a:schemeClr val="bg1"/>
                </a:solidFill>
              </a:rPr>
              <a:t>               </a:t>
            </a:r>
            <a:r>
              <a:rPr lang="en-US" altLang="ko-KR" sz="800" dirty="0">
                <a:solidFill>
                  <a:schemeClr val="bg1"/>
                </a:solidFill>
              </a:rPr>
              <a:t>(-1~-3)                                                                  </a:t>
            </a:r>
            <a:r>
              <a:rPr lang="en-US" altLang="ko-KR" sz="800" dirty="0" smtClean="0">
                <a:solidFill>
                  <a:schemeClr val="bg1"/>
                </a:solidFill>
              </a:rPr>
              <a:t>    </a:t>
            </a:r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공통 해결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altLang="ko-KR" sz="1400" b="1" i="1" dirty="0" smtClean="0">
                <a:solidFill>
                  <a:schemeClr val="bg1"/>
                </a:solidFill>
              </a:rPr>
              <a:t>Front</a:t>
            </a:r>
            <a:endParaRPr lang="en-US" altLang="ko-KR" sz="2000" b="1" i="1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산출 가중치 기반 추천 문제 리스트 표시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페이지 연결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난이도 기반 </a:t>
            </a:r>
            <a:r>
              <a:rPr lang="en-US" altLang="ko-KR" sz="1600" dirty="0">
                <a:solidFill>
                  <a:schemeClr val="bg1"/>
                </a:solidFill>
              </a:rPr>
              <a:t>–</a:t>
            </a: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랭크 선택</a:t>
            </a:r>
            <a:r>
              <a:rPr lang="en-US" altLang="ko-KR" sz="1050" dirty="0">
                <a:solidFill>
                  <a:schemeClr val="bg1"/>
                </a:solidFill>
              </a:rPr>
              <a:t>( </a:t>
            </a:r>
            <a:r>
              <a:rPr lang="ko-KR" altLang="en-US" sz="1050" dirty="0" err="1">
                <a:solidFill>
                  <a:schemeClr val="bg1"/>
                </a:solidFill>
              </a:rPr>
              <a:t>브론즈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1 ~ </a:t>
            </a:r>
            <a:r>
              <a:rPr lang="ko-KR" altLang="en-US" sz="1050" dirty="0">
                <a:solidFill>
                  <a:schemeClr val="bg1"/>
                </a:solidFill>
              </a:rPr>
              <a:t>마스터 </a:t>
            </a:r>
            <a:r>
              <a:rPr lang="en-US" altLang="ko-KR" sz="1050" dirty="0">
                <a:solidFill>
                  <a:schemeClr val="bg1"/>
                </a:solidFill>
              </a:rPr>
              <a:t>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</a:rPr>
              <a:t>티어</a:t>
            </a:r>
            <a:r>
              <a:rPr lang="ko-KR" altLang="en-US" sz="1050" dirty="0">
                <a:solidFill>
                  <a:schemeClr val="bg1"/>
                </a:solidFill>
              </a:rPr>
              <a:t> 선택 </a:t>
            </a:r>
            <a:r>
              <a:rPr lang="en-US" altLang="ko-KR" sz="1050" dirty="0">
                <a:solidFill>
                  <a:schemeClr val="bg1"/>
                </a:solidFill>
              </a:rPr>
              <a:t>( 5~1 )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</a:t>
            </a:r>
            <a:r>
              <a:rPr lang="ko-KR" altLang="en-US" sz="1050" dirty="0" err="1">
                <a:solidFill>
                  <a:schemeClr val="bg1"/>
                </a:solidFill>
              </a:rPr>
              <a:t>티어에</a:t>
            </a:r>
            <a:r>
              <a:rPr lang="ko-KR" altLang="en-US" sz="1050" dirty="0">
                <a:solidFill>
                  <a:schemeClr val="bg1"/>
                </a:solidFill>
              </a:rPr>
              <a:t> 문제 리스트 표시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문제 페이지 연결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클래스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endParaRPr lang="en-US" altLang="ko-KR" sz="500" dirty="0">
              <a:solidFill>
                <a:schemeClr val="bg1"/>
              </a:solidFill>
            </a:endParaRPr>
          </a:p>
          <a:p>
            <a:pPr algn="ctr"/>
            <a:r>
              <a:rPr lang="en-US" altLang="ko-KR" sz="500" dirty="0">
                <a:solidFill>
                  <a:schemeClr val="bg1"/>
                </a:solidFill>
              </a:rPr>
              <a:t>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클래스 선택</a:t>
            </a:r>
            <a:r>
              <a:rPr lang="en-US" altLang="ko-KR" sz="1050" dirty="0">
                <a:solidFill>
                  <a:schemeClr val="bg1"/>
                </a:solidFill>
              </a:rPr>
              <a:t>(1~10)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ko-KR" altLang="en-US" sz="1050" dirty="0">
                <a:solidFill>
                  <a:schemeClr val="bg1"/>
                </a:solidFill>
              </a:rPr>
              <a:t> 세부 클래스 선택</a:t>
            </a:r>
            <a:r>
              <a:rPr lang="en-US" altLang="ko-KR" sz="1050" dirty="0">
                <a:solidFill>
                  <a:schemeClr val="bg1"/>
                </a:solidFill>
              </a:rPr>
              <a:t>(vanilla,+,++)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해당 클래스 문제 리스트 표시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선택 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문제 페이지 연결</a:t>
            </a:r>
            <a:endParaRPr lang="en-US" altLang="ko-KR" sz="500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51549 4.07407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100" grpId="0" animBg="1"/>
      <p:bldP spid="37" grpId="0" animBg="1"/>
      <p:bldP spid="99" grpId="0" animBg="1"/>
      <p:bldP spid="99" grpId="1" animBg="1"/>
      <p:bldP spid="9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3" y="1399477"/>
            <a:ext cx="5845450" cy="390040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B4A74C5-3136-430D-9C41-B502D9D26DA6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29A6E-EE64-4D5D-9868-B73F4CCE1FE7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11D402-4130-42D3-BA37-EE14A3C6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DF42D1-1914-415E-9E18-3E8864A583BD}"/>
              </a:ext>
            </a:extLst>
          </p:cNvPr>
          <p:cNvSpPr/>
          <p:nvPr/>
        </p:nvSpPr>
        <p:spPr>
          <a:xfrm>
            <a:off x="5909023" y="3298601"/>
            <a:ext cx="1092864" cy="26079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Or</a:t>
            </a:r>
            <a:endParaRPr lang="ko-KR" altLang="en-US" sz="1400" dirty="0"/>
          </a:p>
        </p:txBody>
      </p:sp>
      <p:sp>
        <p:nvSpPr>
          <p:cNvPr id="20" name="사각형: 위쪽 모서리의 한쪽은 둥글고 다른 한쪽은 잘림 19">
            <a:extLst>
              <a:ext uri="{FF2B5EF4-FFF2-40B4-BE49-F238E27FC236}">
                <a16:creationId xmlns:a16="http://schemas.microsoft.com/office/drawing/2014/main" id="{8AB8BCA2-946F-4B8E-8C5C-8987A5B30852}"/>
              </a:ext>
            </a:extLst>
          </p:cNvPr>
          <p:cNvSpPr/>
          <p:nvPr/>
        </p:nvSpPr>
        <p:spPr>
          <a:xfrm rot="10800000">
            <a:off x="7024695" y="1524212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5BB0C4C9-FAE2-4A4B-AE5C-3BF2929B90DE}"/>
              </a:ext>
            </a:extLst>
          </p:cNvPr>
          <p:cNvSpPr/>
          <p:nvPr/>
        </p:nvSpPr>
        <p:spPr>
          <a:xfrm>
            <a:off x="7024696" y="1567602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0D31B-D0DC-4004-BDBD-F2E34A8254CC}"/>
              </a:ext>
            </a:extLst>
          </p:cNvPr>
          <p:cNvSpPr txBox="1"/>
          <p:nvPr/>
        </p:nvSpPr>
        <p:spPr>
          <a:xfrm>
            <a:off x="7745473" y="1599048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71E24BF-645B-4C47-B6EA-95CFAECBA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593" y="1500395"/>
            <a:ext cx="252000" cy="323076"/>
          </a:xfrm>
          <a:prstGeom prst="rect">
            <a:avLst/>
          </a:prstGeom>
        </p:spPr>
      </p:pic>
      <p:sp>
        <p:nvSpPr>
          <p:cNvPr id="37" name="사각형: 위쪽 모서리의 한쪽은 둥글고 다른 한쪽은 잘림 36">
            <a:extLst>
              <a:ext uri="{FF2B5EF4-FFF2-40B4-BE49-F238E27FC236}">
                <a16:creationId xmlns:a16="http://schemas.microsoft.com/office/drawing/2014/main" id="{8FCE5A2F-2E35-4A8C-9A94-658CBD6FDF8C}"/>
              </a:ext>
            </a:extLst>
          </p:cNvPr>
          <p:cNvSpPr/>
          <p:nvPr/>
        </p:nvSpPr>
        <p:spPr>
          <a:xfrm rot="10800000">
            <a:off x="7024695" y="2217427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1685CD83-2D64-4622-83F4-B976FF5F0B5E}"/>
              </a:ext>
            </a:extLst>
          </p:cNvPr>
          <p:cNvSpPr/>
          <p:nvPr/>
        </p:nvSpPr>
        <p:spPr>
          <a:xfrm>
            <a:off x="7024696" y="2260817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54E3E-0574-497F-89E4-EC9EE07241BD}"/>
              </a:ext>
            </a:extLst>
          </p:cNvPr>
          <p:cNvSpPr txBox="1"/>
          <p:nvPr/>
        </p:nvSpPr>
        <p:spPr>
          <a:xfrm>
            <a:off x="7745473" y="2292263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사각형: 위쪽 모서리의 한쪽은 둥글고 다른 한쪽은 잘림 39">
            <a:extLst>
              <a:ext uri="{FF2B5EF4-FFF2-40B4-BE49-F238E27FC236}">
                <a16:creationId xmlns:a16="http://schemas.microsoft.com/office/drawing/2014/main" id="{5C105980-C355-4910-8FDD-9C722CF543FB}"/>
              </a:ext>
            </a:extLst>
          </p:cNvPr>
          <p:cNvSpPr/>
          <p:nvPr/>
        </p:nvSpPr>
        <p:spPr>
          <a:xfrm rot="10800000">
            <a:off x="7024695" y="2905510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A9B47E28-8684-4E1B-806B-3309ADBCB893}"/>
              </a:ext>
            </a:extLst>
          </p:cNvPr>
          <p:cNvSpPr/>
          <p:nvPr/>
        </p:nvSpPr>
        <p:spPr>
          <a:xfrm>
            <a:off x="7024696" y="2948900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B8C5D-6D5E-4202-B26B-F911D7013785}"/>
              </a:ext>
            </a:extLst>
          </p:cNvPr>
          <p:cNvSpPr txBox="1"/>
          <p:nvPr/>
        </p:nvSpPr>
        <p:spPr>
          <a:xfrm>
            <a:off x="7745473" y="2980346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사각형: 위쪽 모서리의 한쪽은 둥글고 다른 한쪽은 잘림 42">
            <a:extLst>
              <a:ext uri="{FF2B5EF4-FFF2-40B4-BE49-F238E27FC236}">
                <a16:creationId xmlns:a16="http://schemas.microsoft.com/office/drawing/2014/main" id="{C1CCB663-0677-49B3-8BE2-11D23A155D5E}"/>
              </a:ext>
            </a:extLst>
          </p:cNvPr>
          <p:cNvSpPr/>
          <p:nvPr/>
        </p:nvSpPr>
        <p:spPr>
          <a:xfrm rot="10800000">
            <a:off x="7024695" y="3598991"/>
            <a:ext cx="3224052" cy="519005"/>
          </a:xfrm>
          <a:prstGeom prst="snipRoundRect">
            <a:avLst>
              <a:gd name="adj1" fmla="val 5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99FC1B32-EFFA-45BB-B306-B99A578A5E7E}"/>
              </a:ext>
            </a:extLst>
          </p:cNvPr>
          <p:cNvSpPr/>
          <p:nvPr/>
        </p:nvSpPr>
        <p:spPr>
          <a:xfrm>
            <a:off x="7024696" y="3642381"/>
            <a:ext cx="390364" cy="47561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61D8D1-4B1A-4811-82AB-358A24EF3DAE}"/>
              </a:ext>
            </a:extLst>
          </p:cNvPr>
          <p:cNvSpPr txBox="1"/>
          <p:nvPr/>
        </p:nvSpPr>
        <p:spPr>
          <a:xfrm>
            <a:off x="7745473" y="3673827"/>
            <a:ext cx="1782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User_ID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17935D3-35E6-4FA8-855B-D0D04157F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593" y="2863631"/>
            <a:ext cx="252000" cy="3230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E9F53DF-588D-432A-A48A-1C2501A21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593" y="2175548"/>
            <a:ext cx="252000" cy="3230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9946319-BE28-4498-BC8A-937025068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4593" y="3547317"/>
            <a:ext cx="252000" cy="32307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206195-5A4A-458B-90C0-A1ECD2A44906}"/>
              </a:ext>
            </a:extLst>
          </p:cNvPr>
          <p:cNvSpPr/>
          <p:nvPr/>
        </p:nvSpPr>
        <p:spPr>
          <a:xfrm>
            <a:off x="3088636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Existing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F2F0B7-B1A5-4BE6-9CD1-044891F571B5}"/>
              </a:ext>
            </a:extLst>
          </p:cNvPr>
          <p:cNvSpPr/>
          <p:nvPr/>
        </p:nvSpPr>
        <p:spPr>
          <a:xfrm>
            <a:off x="8389238" y="494173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Custom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269A3A-BF47-45FF-8B03-1C184EF55768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성공회대 소속 </a:t>
            </a:r>
            <a:r>
              <a:rPr lang="en-US" altLang="ko-KR" sz="1600" dirty="0">
                <a:solidFill>
                  <a:schemeClr val="bg1"/>
                </a:solidFill>
              </a:rPr>
              <a:t>ID </a:t>
            </a:r>
            <a:r>
              <a:rPr lang="ko-KR" altLang="en-US" sz="1600" dirty="0">
                <a:solidFill>
                  <a:schemeClr val="bg1"/>
                </a:solidFill>
              </a:rPr>
              <a:t>랭킹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제작 도중엔 </a:t>
            </a:r>
            <a:r>
              <a:rPr lang="en-US" altLang="ko-KR" sz="1200" dirty="0">
                <a:solidFill>
                  <a:schemeClr val="bg1"/>
                </a:solidFill>
              </a:rPr>
              <a:t>Acmicpc.net </a:t>
            </a:r>
            <a:r>
              <a:rPr lang="ko-KR" altLang="en-US" sz="1200" dirty="0">
                <a:solidFill>
                  <a:schemeClr val="bg1"/>
                </a:solidFill>
              </a:rPr>
              <a:t>기존 </a:t>
            </a:r>
            <a:r>
              <a:rPr lang="en-US" altLang="ko-KR" sz="1200" dirty="0">
                <a:solidFill>
                  <a:schemeClr val="bg1"/>
                </a:solidFill>
              </a:rPr>
              <a:t>UI 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핵심 기능 구현 완료 후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가능하면 커스텀 랭킹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기존 제공되는 정보</a:t>
            </a:r>
            <a:r>
              <a:rPr lang="en-US" altLang="ko-KR" sz="1200" dirty="0">
                <a:solidFill>
                  <a:schemeClr val="bg1"/>
                </a:solidFill>
              </a:rPr>
              <a:t>+Solved </a:t>
            </a:r>
            <a:r>
              <a:rPr lang="ko-KR" altLang="en-US" sz="1200" dirty="0" err="1">
                <a:solidFill>
                  <a:schemeClr val="bg1"/>
                </a:solidFill>
              </a:rPr>
              <a:t>티어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유저 선호 알고리즘 등 추가 정보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4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Rank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Assignments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6CECAF-BBE7-4678-BE49-BC894B25605B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6049AFF-6F11-4BC9-80ED-4A8FD16C3075}"/>
              </a:ext>
            </a:extLst>
          </p:cNvPr>
          <p:cNvSpPr/>
          <p:nvPr/>
        </p:nvSpPr>
        <p:spPr>
          <a:xfrm>
            <a:off x="1273651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7DA8D8-0290-4E33-B006-3347547012B0}"/>
              </a:ext>
            </a:extLst>
          </p:cNvPr>
          <p:cNvSpPr/>
          <p:nvPr/>
        </p:nvSpPr>
        <p:spPr>
          <a:xfrm>
            <a:off x="1376313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714357C-E706-4E2D-B22B-0926E862E1A0}"/>
              </a:ext>
            </a:extLst>
          </p:cNvPr>
          <p:cNvSpPr/>
          <p:nvPr/>
        </p:nvSpPr>
        <p:spPr>
          <a:xfrm>
            <a:off x="1671474" y="236634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B8DA3E-5CE0-4EBE-9421-F11C75AF1B31}"/>
              </a:ext>
            </a:extLst>
          </p:cNvPr>
          <p:cNvSpPr txBox="1"/>
          <p:nvPr/>
        </p:nvSpPr>
        <p:spPr>
          <a:xfrm>
            <a:off x="1914894" y="205710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9FC07B-D434-4D89-A432-2E5F493D3841}"/>
              </a:ext>
            </a:extLst>
          </p:cNvPr>
          <p:cNvSpPr/>
          <p:nvPr/>
        </p:nvSpPr>
        <p:spPr>
          <a:xfrm>
            <a:off x="1671474" y="2776272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C4534A-7710-49BF-A1D4-0DD688919480}"/>
              </a:ext>
            </a:extLst>
          </p:cNvPr>
          <p:cNvSpPr txBox="1"/>
          <p:nvPr/>
        </p:nvSpPr>
        <p:spPr>
          <a:xfrm>
            <a:off x="1914894" y="2467032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32DF64E-D7FE-4595-95E9-783E277064D2}"/>
              </a:ext>
            </a:extLst>
          </p:cNvPr>
          <p:cNvSpPr/>
          <p:nvPr/>
        </p:nvSpPr>
        <p:spPr>
          <a:xfrm>
            <a:off x="1671474" y="31884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F28DDC-2A05-49B0-B8CC-F39B64FC3140}"/>
              </a:ext>
            </a:extLst>
          </p:cNvPr>
          <p:cNvSpPr txBox="1"/>
          <p:nvPr/>
        </p:nvSpPr>
        <p:spPr>
          <a:xfrm>
            <a:off x="1914894" y="28791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2E07DD2-FF35-4150-9A8E-BF9B58E44AC4}"/>
              </a:ext>
            </a:extLst>
          </p:cNvPr>
          <p:cNvSpPr/>
          <p:nvPr/>
        </p:nvSpPr>
        <p:spPr>
          <a:xfrm>
            <a:off x="1671474" y="5369933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9CA809-563F-460E-85B9-8B6FE6668EC4}"/>
              </a:ext>
            </a:extLst>
          </p:cNvPr>
          <p:cNvSpPr txBox="1"/>
          <p:nvPr/>
        </p:nvSpPr>
        <p:spPr>
          <a:xfrm>
            <a:off x="1914894" y="5060693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0C43293-67F9-4608-BE80-BF390BC0FDB8}"/>
              </a:ext>
            </a:extLst>
          </p:cNvPr>
          <p:cNvSpPr/>
          <p:nvPr/>
        </p:nvSpPr>
        <p:spPr>
          <a:xfrm>
            <a:off x="2353773" y="3590483"/>
            <a:ext cx="104448" cy="104448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11A702-02BC-496B-BC48-7D2B04B2803A}"/>
              </a:ext>
            </a:extLst>
          </p:cNvPr>
          <p:cNvSpPr/>
          <p:nvPr/>
        </p:nvSpPr>
        <p:spPr>
          <a:xfrm>
            <a:off x="2364846" y="4009162"/>
            <a:ext cx="84362" cy="84362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EADA053-0851-445A-8F7F-6601E6013E3F}"/>
              </a:ext>
            </a:extLst>
          </p:cNvPr>
          <p:cNvSpPr/>
          <p:nvPr/>
        </p:nvSpPr>
        <p:spPr>
          <a:xfrm>
            <a:off x="2371985" y="4471886"/>
            <a:ext cx="70083" cy="70083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8ACD00-D81E-45DE-8CA8-2057AB426F2E}"/>
              </a:ext>
            </a:extLst>
          </p:cNvPr>
          <p:cNvSpPr/>
          <p:nvPr/>
        </p:nvSpPr>
        <p:spPr>
          <a:xfrm>
            <a:off x="3651782" y="3265995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08E44-16B6-4EDA-83D5-B2B8292F529A}"/>
              </a:ext>
            </a:extLst>
          </p:cNvPr>
          <p:cNvSpPr txBox="1"/>
          <p:nvPr/>
        </p:nvSpPr>
        <p:spPr>
          <a:xfrm>
            <a:off x="3765550" y="2956755"/>
            <a:ext cx="1229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Problem_ID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5F2A9C2-FE59-471D-BADC-7860A887D4E1}"/>
              </a:ext>
            </a:extLst>
          </p:cNvPr>
          <p:cNvSpPr/>
          <p:nvPr/>
        </p:nvSpPr>
        <p:spPr>
          <a:xfrm>
            <a:off x="3651782" y="4307026"/>
            <a:ext cx="146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A1299E-5A0F-4A76-BBA0-A9DF05153DB1}"/>
              </a:ext>
            </a:extLst>
          </p:cNvPr>
          <p:cNvSpPr txBox="1"/>
          <p:nvPr/>
        </p:nvSpPr>
        <p:spPr>
          <a:xfrm>
            <a:off x="3895202" y="3997786"/>
            <a:ext cx="969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DeadLine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십자형 58">
            <a:extLst>
              <a:ext uri="{FF2B5EF4-FFF2-40B4-BE49-F238E27FC236}">
                <a16:creationId xmlns:a16="http://schemas.microsoft.com/office/drawing/2014/main" id="{FDDDAB98-DC49-4BB4-9351-CBF334EC3280}"/>
              </a:ext>
            </a:extLst>
          </p:cNvPr>
          <p:cNvSpPr/>
          <p:nvPr/>
        </p:nvSpPr>
        <p:spPr>
          <a:xfrm>
            <a:off x="4246561" y="3553756"/>
            <a:ext cx="282350" cy="282350"/>
          </a:xfrm>
          <a:prstGeom prst="plus">
            <a:avLst>
              <a:gd name="adj" fmla="val 37821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4F24EF0-8F2D-47C9-B610-5D511405522B}"/>
              </a:ext>
            </a:extLst>
          </p:cNvPr>
          <p:cNvSpPr/>
          <p:nvPr/>
        </p:nvSpPr>
        <p:spPr>
          <a:xfrm>
            <a:off x="4528911" y="5083652"/>
            <a:ext cx="5933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032DD5-4330-41E2-B6A8-C97F211647A5}"/>
              </a:ext>
            </a:extLst>
          </p:cNvPr>
          <p:cNvSpPr/>
          <p:nvPr/>
        </p:nvSpPr>
        <p:spPr>
          <a:xfrm>
            <a:off x="6492193" y="1433568"/>
            <a:ext cx="4165618" cy="43403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405C26-A174-4C0A-A409-B5A2F4A8A932}"/>
              </a:ext>
            </a:extLst>
          </p:cNvPr>
          <p:cNvSpPr/>
          <p:nvPr/>
        </p:nvSpPr>
        <p:spPr>
          <a:xfrm>
            <a:off x="6594855" y="1862131"/>
            <a:ext cx="3959258" cy="3613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D978251-1168-4DFF-81B1-CC8A04ADF167}"/>
              </a:ext>
            </a:extLst>
          </p:cNvPr>
          <p:cNvSpPr/>
          <p:nvPr/>
        </p:nvSpPr>
        <p:spPr>
          <a:xfrm>
            <a:off x="7062459" y="2849556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4C6F67-6EA4-473F-8A53-D3FC27317CD1}"/>
              </a:ext>
            </a:extLst>
          </p:cNvPr>
          <p:cNvSpPr txBox="1"/>
          <p:nvPr/>
        </p:nvSpPr>
        <p:spPr>
          <a:xfrm>
            <a:off x="70624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A48B03B-78B5-41C1-A15B-3D4588B1751C}"/>
              </a:ext>
            </a:extLst>
          </p:cNvPr>
          <p:cNvSpPr/>
          <p:nvPr/>
        </p:nvSpPr>
        <p:spPr>
          <a:xfrm rot="5400000">
            <a:off x="7927767" y="2722845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E0C04F-67D2-4EDC-921D-C4578EECB4C1}"/>
              </a:ext>
            </a:extLst>
          </p:cNvPr>
          <p:cNvSpPr txBox="1"/>
          <p:nvPr/>
        </p:nvSpPr>
        <p:spPr>
          <a:xfrm>
            <a:off x="8156859" y="2603335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6C6B0B-B407-4BB2-A795-71A8269B8716}"/>
              </a:ext>
            </a:extLst>
          </p:cNvPr>
          <p:cNvSpPr/>
          <p:nvPr/>
        </p:nvSpPr>
        <p:spPr>
          <a:xfrm>
            <a:off x="7062459" y="3181337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C012B-992F-456F-827B-ACAC3CE9FADF}"/>
              </a:ext>
            </a:extLst>
          </p:cNvPr>
          <p:cNvSpPr txBox="1"/>
          <p:nvPr/>
        </p:nvSpPr>
        <p:spPr>
          <a:xfrm>
            <a:off x="70624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4BB354-FF41-4EFB-BC1A-A080D9DB1B52}"/>
              </a:ext>
            </a:extLst>
          </p:cNvPr>
          <p:cNvSpPr/>
          <p:nvPr/>
        </p:nvSpPr>
        <p:spPr>
          <a:xfrm rot="5400000">
            <a:off x="7927767" y="3054626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51678F-7936-4689-8192-455EF16380C2}"/>
              </a:ext>
            </a:extLst>
          </p:cNvPr>
          <p:cNvSpPr txBox="1"/>
          <p:nvPr/>
        </p:nvSpPr>
        <p:spPr>
          <a:xfrm>
            <a:off x="8156859" y="2935116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A769E7E-A822-438A-A8F8-BB0B0A929919}"/>
              </a:ext>
            </a:extLst>
          </p:cNvPr>
          <p:cNvSpPr/>
          <p:nvPr/>
        </p:nvSpPr>
        <p:spPr>
          <a:xfrm>
            <a:off x="7062459" y="3529828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8942A6-5258-4B70-BC46-DD1BD430CB90}"/>
              </a:ext>
            </a:extLst>
          </p:cNvPr>
          <p:cNvSpPr txBox="1"/>
          <p:nvPr/>
        </p:nvSpPr>
        <p:spPr>
          <a:xfrm>
            <a:off x="70624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E8C9DE2-B659-45F6-A07D-70F54CB502A6}"/>
              </a:ext>
            </a:extLst>
          </p:cNvPr>
          <p:cNvSpPr/>
          <p:nvPr/>
        </p:nvSpPr>
        <p:spPr>
          <a:xfrm rot="5400000">
            <a:off x="7927767" y="3403117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22C639-B4C4-4161-9110-EB6A7008A1D2}"/>
              </a:ext>
            </a:extLst>
          </p:cNvPr>
          <p:cNvSpPr txBox="1"/>
          <p:nvPr/>
        </p:nvSpPr>
        <p:spPr>
          <a:xfrm>
            <a:off x="8156859" y="3283607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57980EE-D89E-44D8-AB24-ECA277E97746}"/>
              </a:ext>
            </a:extLst>
          </p:cNvPr>
          <p:cNvSpPr/>
          <p:nvPr/>
        </p:nvSpPr>
        <p:spPr>
          <a:xfrm>
            <a:off x="7062459" y="3878319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0847B2-5A8F-44FA-BB17-C168EC5E61A0}"/>
              </a:ext>
            </a:extLst>
          </p:cNvPr>
          <p:cNvSpPr txBox="1"/>
          <p:nvPr/>
        </p:nvSpPr>
        <p:spPr>
          <a:xfrm>
            <a:off x="70624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99F9134-83DF-4611-9D68-649B636C397C}"/>
              </a:ext>
            </a:extLst>
          </p:cNvPr>
          <p:cNvSpPr/>
          <p:nvPr/>
        </p:nvSpPr>
        <p:spPr>
          <a:xfrm rot="5400000">
            <a:off x="7927767" y="3751608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F3A9B5-C231-4F90-9289-871CC37974E3}"/>
              </a:ext>
            </a:extLst>
          </p:cNvPr>
          <p:cNvSpPr txBox="1"/>
          <p:nvPr/>
        </p:nvSpPr>
        <p:spPr>
          <a:xfrm>
            <a:off x="8156859" y="3632098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C490FC00-9E2E-4C42-A139-EA9F7FDD5D10}"/>
              </a:ext>
            </a:extLst>
          </p:cNvPr>
          <p:cNvSpPr/>
          <p:nvPr/>
        </p:nvSpPr>
        <p:spPr>
          <a:xfrm>
            <a:off x="7062459" y="4210100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EAEAD6-5BA2-446F-B6C1-B1A45DCF6450}"/>
              </a:ext>
            </a:extLst>
          </p:cNvPr>
          <p:cNvSpPr txBox="1"/>
          <p:nvPr/>
        </p:nvSpPr>
        <p:spPr>
          <a:xfrm>
            <a:off x="70624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252D203-A6AC-46AA-979C-8B092FB9DF1E}"/>
              </a:ext>
            </a:extLst>
          </p:cNvPr>
          <p:cNvSpPr/>
          <p:nvPr/>
        </p:nvSpPr>
        <p:spPr>
          <a:xfrm rot="5400000">
            <a:off x="7927767" y="4083389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9FDA47-767B-4C91-9BB9-D6962893698A}"/>
              </a:ext>
            </a:extLst>
          </p:cNvPr>
          <p:cNvSpPr txBox="1"/>
          <p:nvPr/>
        </p:nvSpPr>
        <p:spPr>
          <a:xfrm>
            <a:off x="8156859" y="3963879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EF4659-6FAA-45AF-AA09-3245F80C82D9}"/>
              </a:ext>
            </a:extLst>
          </p:cNvPr>
          <p:cNvSpPr/>
          <p:nvPr/>
        </p:nvSpPr>
        <p:spPr>
          <a:xfrm>
            <a:off x="7062459" y="4558591"/>
            <a:ext cx="218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B8A709-A95D-4C8C-ADD3-5ED8F03758CD}"/>
              </a:ext>
            </a:extLst>
          </p:cNvPr>
          <p:cNvSpPr txBox="1"/>
          <p:nvPr/>
        </p:nvSpPr>
        <p:spPr>
          <a:xfrm>
            <a:off x="70624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Student_ID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EC73073-DF5B-4865-9598-6A4B5C07B836}"/>
              </a:ext>
            </a:extLst>
          </p:cNvPr>
          <p:cNvSpPr/>
          <p:nvPr/>
        </p:nvSpPr>
        <p:spPr>
          <a:xfrm rot="5400000">
            <a:off x="7927767" y="4431880"/>
            <a:ext cx="208800" cy="7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3A02B2-3C28-4211-8DDC-277D93C4C69B}"/>
              </a:ext>
            </a:extLst>
          </p:cNvPr>
          <p:cNvSpPr txBox="1"/>
          <p:nvPr/>
        </p:nvSpPr>
        <p:spPr>
          <a:xfrm>
            <a:off x="8156859" y="4312370"/>
            <a:ext cx="9697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86F55D8-A90A-41FA-8636-DF6D486B2526}"/>
              </a:ext>
            </a:extLst>
          </p:cNvPr>
          <p:cNvSpPr/>
          <p:nvPr/>
        </p:nvSpPr>
        <p:spPr>
          <a:xfrm>
            <a:off x="8597983" y="5083652"/>
            <a:ext cx="1745847" cy="231080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Copy to </a:t>
            </a:r>
            <a:r>
              <a:rPr lang="en-US" altLang="ko-KR" sz="1200" dirty="0" err="1"/>
              <a:t>ClipBoard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6AAE2F-F207-4EEF-888D-4F83C696D98A}"/>
              </a:ext>
            </a:extLst>
          </p:cNvPr>
          <p:cNvSpPr/>
          <p:nvPr/>
        </p:nvSpPr>
        <p:spPr>
          <a:xfrm>
            <a:off x="3050929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46B402-2425-4E3F-AF24-31F5B6E621DA}"/>
              </a:ext>
            </a:extLst>
          </p:cNvPr>
          <p:cNvSpPr/>
          <p:nvPr/>
        </p:nvSpPr>
        <p:spPr>
          <a:xfrm>
            <a:off x="8269471" y="5409374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E59C34-E17D-46D9-97D1-5368C61E9B1F}"/>
              </a:ext>
            </a:extLst>
          </p:cNvPr>
          <p:cNvSpPr txBox="1"/>
          <p:nvPr/>
        </p:nvSpPr>
        <p:spPr>
          <a:xfrm>
            <a:off x="8912673" y="1118503"/>
            <a:ext cx="2965100" cy="175432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백준 문제 채점 페이지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팀원이 과거 진행한 프로젝트 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www.github.com/nn98/TA_Assist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입력 정보 기반 문제 해결 여부 확인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학생 </a:t>
            </a:r>
            <a:r>
              <a:rPr lang="en-US" altLang="ko-KR" sz="1200" dirty="0">
                <a:solidFill>
                  <a:schemeClr val="bg1"/>
                </a:solidFill>
              </a:rPr>
              <a:t>ID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문제 번호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제출 기한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결과 표시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클립보드로 복사 </a:t>
            </a:r>
            <a:r>
              <a:rPr lang="en-US" altLang="ko-KR" sz="1200" dirty="0">
                <a:solidFill>
                  <a:schemeClr val="bg1"/>
                </a:solidFill>
              </a:rPr>
              <a:t>&gt; </a:t>
            </a:r>
            <a:r>
              <a:rPr lang="ko-KR" altLang="en-US" sz="1200" dirty="0">
                <a:solidFill>
                  <a:schemeClr val="bg1"/>
                </a:solidFill>
              </a:rPr>
              <a:t>결과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입력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98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Assignments</a:t>
            </a:r>
            <a:endParaRPr lang="en-US" altLang="ko-KR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Assignments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160" y="1430194"/>
            <a:ext cx="3727680" cy="3568273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68315DC-299D-43C0-86E8-A355B719E5A3}"/>
              </a:ext>
            </a:extLst>
          </p:cNvPr>
          <p:cNvSpPr/>
          <p:nvPr/>
        </p:nvSpPr>
        <p:spPr>
          <a:xfrm>
            <a:off x="854697" y="6273190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CECAF-BBE7-4678-BE49-BC894B25605B}"/>
              </a:ext>
            </a:extLst>
          </p:cNvPr>
          <p:cNvSpPr txBox="1"/>
          <p:nvPr/>
        </p:nvSpPr>
        <p:spPr>
          <a:xfrm>
            <a:off x="854697" y="6394648"/>
            <a:ext cx="145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Another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9B80B1-4426-4B5F-A361-DCF58C73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B1DC95E-C317-4B98-A67C-65614C144DCA}"/>
              </a:ext>
            </a:extLst>
          </p:cNvPr>
          <p:cNvSpPr txBox="1"/>
          <p:nvPr/>
        </p:nvSpPr>
        <p:spPr>
          <a:xfrm>
            <a:off x="844843" y="94020"/>
            <a:ext cx="145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LOGO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id="{C9088C6F-A318-41AC-8E62-1088B94E4FB4}"/>
              </a:ext>
            </a:extLst>
          </p:cNvPr>
          <p:cNvSpPr/>
          <p:nvPr/>
        </p:nvSpPr>
        <p:spPr>
          <a:xfrm>
            <a:off x="9576024" y="274946"/>
            <a:ext cx="1665403" cy="2522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AF94A0-EB41-414D-B2D1-5D273AE1B15E}"/>
              </a:ext>
            </a:extLst>
          </p:cNvPr>
          <p:cNvSpPr txBox="1"/>
          <p:nvPr/>
        </p:nvSpPr>
        <p:spPr>
          <a:xfrm>
            <a:off x="964677" y="0"/>
            <a:ext cx="7566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Castellar" panose="020A0402060406010301" pitchFamily="18" charset="0"/>
              </a:rPr>
              <a:t>A</a:t>
            </a:r>
            <a:r>
              <a:rPr lang="en-US" altLang="ko-KR" sz="2000" dirty="0">
                <a:latin typeface="Castellar" panose="020A0402060406010301" pitchFamily="18" charset="0"/>
              </a:rPr>
              <a:t>lg</a:t>
            </a:r>
            <a:r>
              <a:rPr lang="en-US" altLang="ko-KR" sz="3000" dirty="0">
                <a:latin typeface="Castellar" panose="020A0402060406010301" pitchFamily="18" charset="0"/>
              </a:rPr>
              <a:t>.</a:t>
            </a:r>
            <a:endParaRPr lang="ko-KR" altLang="en-US" sz="3000" dirty="0">
              <a:latin typeface="Castellar" panose="020A0402060406010301" pitchFamily="18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340A955-2811-41A4-AB02-CB49FA686848}"/>
              </a:ext>
            </a:extLst>
          </p:cNvPr>
          <p:cNvSpPr/>
          <p:nvPr/>
        </p:nvSpPr>
        <p:spPr>
          <a:xfrm>
            <a:off x="854697" y="693217"/>
            <a:ext cx="10482606" cy="471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E216A43-7658-4E40-A987-A9E924724C42}"/>
              </a:ext>
            </a:extLst>
          </p:cNvPr>
          <p:cNvGrpSpPr/>
          <p:nvPr/>
        </p:nvGrpSpPr>
        <p:grpSpPr>
          <a:xfrm>
            <a:off x="11007648" y="350199"/>
            <a:ext cx="116926" cy="134368"/>
            <a:chOff x="6962428" y="2215297"/>
            <a:chExt cx="1206631" cy="1386628"/>
          </a:xfrm>
        </p:grpSpPr>
        <p:sp>
          <p:nvSpPr>
            <p:cNvPr id="59" name="사각형: 둥근 모서리 6">
              <a:extLst>
                <a:ext uri="{FF2B5EF4-FFF2-40B4-BE49-F238E27FC236}">
                  <a16:creationId xmlns:a16="http://schemas.microsoft.com/office/drawing/2014/main" id="{C729BDF5-203A-4D07-ACF6-D7EDD1C577BF}"/>
                </a:ext>
              </a:extLst>
            </p:cNvPr>
            <p:cNvSpPr/>
            <p:nvPr/>
          </p:nvSpPr>
          <p:spPr>
            <a:xfrm rot="2700000">
              <a:off x="7603844" y="3167062"/>
              <a:ext cx="724397" cy="14532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형: 비어 있음 7">
              <a:extLst>
                <a:ext uri="{FF2B5EF4-FFF2-40B4-BE49-F238E27FC236}">
                  <a16:creationId xmlns:a16="http://schemas.microsoft.com/office/drawing/2014/main" id="{245D27DB-CD48-4BA0-B5D9-13CD4292D164}"/>
                </a:ext>
              </a:extLst>
            </p:cNvPr>
            <p:cNvSpPr/>
            <p:nvPr/>
          </p:nvSpPr>
          <p:spPr>
            <a:xfrm>
              <a:off x="6962428" y="2215297"/>
              <a:ext cx="1206631" cy="1206631"/>
            </a:xfrm>
            <a:prstGeom prst="donut">
              <a:avLst>
                <a:gd name="adj" fmla="val 1185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2233599" y="198141"/>
            <a:ext cx="1268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EB1563-05D8-411F-8CD7-755B3DEE72AC}"/>
              </a:ext>
            </a:extLst>
          </p:cNvPr>
          <p:cNvSpPr txBox="1"/>
          <p:nvPr/>
        </p:nvSpPr>
        <p:spPr>
          <a:xfrm>
            <a:off x="5726449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Rank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8155487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</a:rPr>
              <a:t>QnA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4F4F24-9E7C-478A-BC6A-D1E3EB628F91}"/>
              </a:ext>
            </a:extLst>
          </p:cNvPr>
          <p:cNvSpPr txBox="1"/>
          <p:nvPr/>
        </p:nvSpPr>
        <p:spPr>
          <a:xfrm>
            <a:off x="3786158" y="198141"/>
            <a:ext cx="1864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Recommend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AAA751-9E04-4A57-8C30-565D4EDC6477}"/>
              </a:ext>
            </a:extLst>
          </p:cNvPr>
          <p:cNvSpPr txBox="1"/>
          <p:nvPr/>
        </p:nvSpPr>
        <p:spPr>
          <a:xfrm>
            <a:off x="7018325" y="198141"/>
            <a:ext cx="14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</a:rPr>
              <a:t>Assignments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70FF88-457B-441D-8038-D50D6AAC4C06}"/>
              </a:ext>
            </a:extLst>
          </p:cNvPr>
          <p:cNvSpPr/>
          <p:nvPr/>
        </p:nvSpPr>
        <p:spPr>
          <a:xfrm>
            <a:off x="-3668" y="980761"/>
            <a:ext cx="2708421" cy="64633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QnA</a:t>
            </a:r>
            <a:endParaRPr lang="en-US" altLang="ko-KR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7018325" y="4817787"/>
            <a:ext cx="5037785" cy="141577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endParaRPr lang="en-US" altLang="ko-KR" sz="900" b="1" i="1" dirty="0">
              <a:solidFill>
                <a:prstClr val="white"/>
              </a:solidFill>
            </a:endParaRPr>
          </a:p>
          <a:p>
            <a:pPr lvl="0" algn="ctr"/>
            <a:r>
              <a:rPr lang="en-US" altLang="ko-KR" sz="1100" b="1" i="1" dirty="0" err="1">
                <a:solidFill>
                  <a:prstClr val="white"/>
                </a:solidFill>
              </a:rPr>
              <a:t>QnA</a:t>
            </a:r>
            <a:r>
              <a:rPr lang="en-US" altLang="ko-KR" sz="1100" b="1" i="1" dirty="0">
                <a:solidFill>
                  <a:prstClr val="white"/>
                </a:solidFill>
              </a:rPr>
              <a:t> </a:t>
            </a:r>
            <a:r>
              <a:rPr lang="ko-KR" altLang="en-US" sz="1100" b="1" i="1" dirty="0">
                <a:solidFill>
                  <a:prstClr val="white"/>
                </a:solidFill>
              </a:rPr>
              <a:t>게시판</a:t>
            </a:r>
            <a:endParaRPr lang="en-US" altLang="ko-KR" sz="1100" b="1" i="1" dirty="0">
              <a:solidFill>
                <a:prstClr val="white"/>
              </a:solidFill>
            </a:endParaRPr>
          </a:p>
          <a:p>
            <a:pPr lvl="0" algn="ctr"/>
            <a:endParaRPr lang="en-US" altLang="ko-KR" sz="300" b="1" i="1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백준 문제</a:t>
            </a:r>
            <a:r>
              <a:rPr lang="en-US" altLang="ko-KR" sz="900" dirty="0">
                <a:solidFill>
                  <a:prstClr val="white"/>
                </a:solidFill>
              </a:rPr>
              <a:t>/</a:t>
            </a:r>
            <a:r>
              <a:rPr lang="ko-KR" altLang="en-US" sz="900" dirty="0">
                <a:solidFill>
                  <a:prstClr val="white"/>
                </a:solidFill>
              </a:rPr>
              <a:t>과제</a:t>
            </a:r>
            <a:r>
              <a:rPr lang="en-US" altLang="ko-KR" sz="900" dirty="0">
                <a:solidFill>
                  <a:prstClr val="white"/>
                </a:solidFill>
              </a:rPr>
              <a:t>/</a:t>
            </a:r>
            <a:r>
              <a:rPr lang="ko-KR" altLang="en-US" sz="900" dirty="0">
                <a:solidFill>
                  <a:prstClr val="white"/>
                </a:solidFill>
              </a:rPr>
              <a:t>알고리즘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등 다양한 분야에 대한 </a:t>
            </a:r>
            <a:r>
              <a:rPr lang="en-US" altLang="ko-KR" sz="900" dirty="0" err="1">
                <a:solidFill>
                  <a:prstClr val="white"/>
                </a:solidFill>
              </a:rPr>
              <a:t>QnA</a:t>
            </a:r>
            <a:endParaRPr lang="en-US" altLang="ko-KR" sz="900" dirty="0">
              <a:solidFill>
                <a:prstClr val="white"/>
              </a:solidFill>
            </a:endParaRP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멘토링과 동아리 활동을 통해 진행되던 질의응답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등</a:t>
            </a:r>
            <a:r>
              <a:rPr lang="en-US" altLang="ko-KR" sz="900" dirty="0">
                <a:solidFill>
                  <a:prstClr val="white"/>
                </a:solidFill>
              </a:rPr>
              <a:t> </a:t>
            </a:r>
            <a:r>
              <a:rPr lang="ko-KR" altLang="en-US" sz="900" dirty="0">
                <a:solidFill>
                  <a:prstClr val="white"/>
                </a:solidFill>
              </a:rPr>
              <a:t>학습 지원 활동을 게시판을 통해 진행</a:t>
            </a:r>
            <a:endParaRPr lang="en-US" altLang="ko-KR" sz="400" dirty="0">
              <a:solidFill>
                <a:prstClr val="white"/>
              </a:solidFill>
            </a:endParaRP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dirty="0">
                <a:solidFill>
                  <a:prstClr val="white"/>
                </a:solidFill>
              </a:rPr>
              <a:t>질문 해결 시 포인트 지급</a:t>
            </a:r>
            <a:r>
              <a:rPr lang="en-US" altLang="ko-KR" sz="900" dirty="0">
                <a:solidFill>
                  <a:prstClr val="white"/>
                </a:solidFill>
              </a:rPr>
              <a:t>, </a:t>
            </a:r>
            <a:r>
              <a:rPr lang="ko-KR" altLang="en-US" sz="900" dirty="0">
                <a:solidFill>
                  <a:prstClr val="white"/>
                </a:solidFill>
              </a:rPr>
              <a:t>일정 포인트 이상 유저에게 </a:t>
            </a:r>
            <a:r>
              <a:rPr lang="ko-KR" altLang="en-US" sz="900" dirty="0" err="1">
                <a:solidFill>
                  <a:prstClr val="white"/>
                </a:solidFill>
              </a:rPr>
              <a:t>리워드</a:t>
            </a:r>
            <a:r>
              <a:rPr lang="ko-KR" altLang="en-US" sz="900" dirty="0">
                <a:solidFill>
                  <a:prstClr val="white"/>
                </a:solidFill>
              </a:rPr>
              <a:t> 지급</a:t>
            </a:r>
            <a:r>
              <a:rPr lang="en-US" altLang="ko-KR" sz="900" dirty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en-US" altLang="ko-KR" sz="300" dirty="0">
              <a:solidFill>
                <a:prstClr val="white"/>
              </a:solidFill>
            </a:endParaRPr>
          </a:p>
          <a:p>
            <a:pPr lvl="0" algn="ctr"/>
            <a:r>
              <a:rPr lang="ko-KR" altLang="en-US" sz="900" i="1" dirty="0" err="1">
                <a:solidFill>
                  <a:prstClr val="white">
                    <a:lumMod val="85000"/>
                  </a:prstClr>
                </a:solidFill>
              </a:rPr>
              <a:t>리워드를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 통해 동기 부여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, 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학생들의 원활한 학습 지원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,</a:t>
            </a:r>
          </a:p>
          <a:p>
            <a:pPr lvl="0" algn="ctr"/>
            <a:r>
              <a:rPr lang="ko-KR" altLang="en-US" sz="900" i="1" dirty="0" err="1">
                <a:solidFill>
                  <a:prstClr val="white">
                    <a:lumMod val="85000"/>
                  </a:prstClr>
                </a:solidFill>
              </a:rPr>
              <a:t>학부제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 시행 이후 사멸한 선후배간 관계 회복</a:t>
            </a:r>
            <a:r>
              <a:rPr lang="en-US" altLang="ko-KR" sz="900" i="1" dirty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ko-KR" altLang="en-US" sz="900" i="1" dirty="0">
                <a:solidFill>
                  <a:prstClr val="white">
                    <a:lumMod val="85000"/>
                  </a:prstClr>
                </a:solidFill>
              </a:rPr>
              <a:t>기대</a:t>
            </a:r>
            <a:endParaRPr lang="en-US" altLang="ko-KR" sz="900" i="1" dirty="0">
              <a:solidFill>
                <a:prstClr val="white">
                  <a:lumMod val="85000"/>
                </a:prstClr>
              </a:solidFill>
            </a:endParaRPr>
          </a:p>
          <a:p>
            <a:pPr lvl="0" algn="ctr"/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00FBAA-81E7-4D17-A4F5-C7EE5C34FF66}"/>
              </a:ext>
            </a:extLst>
          </p:cNvPr>
          <p:cNvSpPr txBox="1"/>
          <p:nvPr/>
        </p:nvSpPr>
        <p:spPr>
          <a:xfrm>
            <a:off x="1176231" y="2500329"/>
            <a:ext cx="9848622" cy="1908215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2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i="1" dirty="0" err="1" smtClean="0">
                <a:solidFill>
                  <a:schemeClr val="bg1"/>
                </a:solidFill>
              </a:rPr>
              <a:t>QnA</a:t>
            </a:r>
            <a:r>
              <a:rPr lang="en-US" altLang="ko-KR" b="1" i="1" dirty="0" smtClean="0">
                <a:solidFill>
                  <a:schemeClr val="bg1"/>
                </a:solidFill>
              </a:rPr>
              <a:t> </a:t>
            </a:r>
            <a:r>
              <a:rPr lang="ko-KR" altLang="en-US" b="1" i="1" dirty="0" smtClean="0">
                <a:solidFill>
                  <a:schemeClr val="bg1"/>
                </a:solidFill>
              </a:rPr>
              <a:t>게시판</a:t>
            </a:r>
            <a:endParaRPr lang="en-US" altLang="ko-KR" b="1" i="1" dirty="0" smtClean="0">
              <a:solidFill>
                <a:schemeClr val="bg1"/>
              </a:solidFill>
            </a:endParaRPr>
          </a:p>
          <a:p>
            <a:pPr algn="ctr"/>
            <a:endParaRPr lang="en-US" altLang="ko-KR" sz="400" b="1" i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백준 문제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과제</a:t>
            </a:r>
            <a:r>
              <a:rPr lang="en-US" altLang="ko-KR" sz="1200" dirty="0" smtClean="0">
                <a:solidFill>
                  <a:schemeClr val="bg1"/>
                </a:solidFill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</a:rPr>
              <a:t>알고리즘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등 다양한 분야에 대한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QnA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멘토링과 동아리 활동을 통해 진행되던 질의응답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등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학습 지원 활동을 게시판을 통해 진행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질문 해결 시 포인트 지급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일정 포인트 이상 유저에게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리워드</a:t>
            </a:r>
            <a:r>
              <a:rPr lang="ko-KR" altLang="en-US" sz="1200" dirty="0" smtClean="0">
                <a:solidFill>
                  <a:schemeClr val="bg1"/>
                </a:solidFill>
              </a:rPr>
              <a:t> 지급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i="1" dirty="0" err="1" smtClean="0">
                <a:solidFill>
                  <a:schemeClr val="bg1">
                    <a:lumMod val="85000"/>
                  </a:schemeClr>
                </a:solidFill>
              </a:rPr>
              <a:t>리워드를</a:t>
            </a:r>
            <a:r>
              <a:rPr lang="ko-KR" altLang="en-US" sz="1200" i="1" dirty="0" smtClean="0">
                <a:solidFill>
                  <a:schemeClr val="bg1">
                    <a:lumMod val="85000"/>
                  </a:schemeClr>
                </a:solidFill>
              </a:rPr>
              <a:t> 통해 동기 부여</a:t>
            </a:r>
            <a:r>
              <a:rPr lang="en-US" altLang="ko-KR" sz="1200" i="1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200" i="1" dirty="0" smtClean="0">
                <a:solidFill>
                  <a:schemeClr val="bg1">
                    <a:lumMod val="85000"/>
                  </a:schemeClr>
                </a:solidFill>
              </a:rPr>
              <a:t>학생들의 원활한 학습 지원</a:t>
            </a:r>
            <a:r>
              <a:rPr lang="en-US" altLang="ko-KR" sz="1200" i="1" dirty="0" smtClean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pPr algn="ctr"/>
            <a:r>
              <a:rPr lang="ko-KR" altLang="en-US" sz="1200" i="1" dirty="0" err="1" smtClean="0">
                <a:solidFill>
                  <a:schemeClr val="bg1">
                    <a:lumMod val="85000"/>
                  </a:schemeClr>
                </a:solidFill>
              </a:rPr>
              <a:t>학부제</a:t>
            </a:r>
            <a:r>
              <a:rPr lang="ko-KR" altLang="en-US" sz="1200" i="1" dirty="0" smtClean="0">
                <a:solidFill>
                  <a:schemeClr val="bg1">
                    <a:lumMod val="85000"/>
                  </a:schemeClr>
                </a:solidFill>
              </a:rPr>
              <a:t> 시행 이후 사멸한 선후배간 관계 회복</a:t>
            </a:r>
            <a:r>
              <a:rPr lang="en-US" altLang="ko-KR" sz="12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1200" i="1" dirty="0" smtClean="0">
                <a:solidFill>
                  <a:schemeClr val="bg1">
                    <a:lumMod val="85000"/>
                  </a:schemeClr>
                </a:solidFill>
              </a:rPr>
              <a:t>기대</a:t>
            </a:r>
            <a:endParaRPr lang="en-US" altLang="ko-KR" sz="12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0.29805 0.2949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1474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0" grpId="1" animBg="1"/>
      <p:bldP spid="7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5A92C5-0566-477B-8409-C263F7B0FCE3}"/>
              </a:ext>
            </a:extLst>
          </p:cNvPr>
          <p:cNvSpPr/>
          <p:nvPr/>
        </p:nvSpPr>
        <p:spPr>
          <a:xfrm>
            <a:off x="854697" y="1390105"/>
            <a:ext cx="10482606" cy="28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7604F-9CE4-4A13-A0AF-2FEE5C664D62}"/>
              </a:ext>
            </a:extLst>
          </p:cNvPr>
          <p:cNvSpPr txBox="1"/>
          <p:nvPr/>
        </p:nvSpPr>
        <p:spPr>
          <a:xfrm>
            <a:off x="3048786" y="588331"/>
            <a:ext cx="60944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/>
              <a:t>Additional 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3008C-0FAA-4E56-9E99-F1D0F4A31AE5}"/>
              </a:ext>
            </a:extLst>
          </p:cNvPr>
          <p:cNvSpPr txBox="1"/>
          <p:nvPr/>
        </p:nvSpPr>
        <p:spPr>
          <a:xfrm>
            <a:off x="3245178" y="2030632"/>
            <a:ext cx="6094428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첫 페이지 입력 내용 판별</a:t>
            </a:r>
            <a:r>
              <a:rPr lang="en-US" altLang="ko-KR" dirty="0"/>
              <a:t>/</a:t>
            </a:r>
            <a:r>
              <a:rPr lang="ko-KR" altLang="en-US" dirty="0"/>
              <a:t>각 솔루션 제공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코딩 테스트 풀이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기업별 코딩 테스트 기출 </a:t>
            </a:r>
            <a:r>
              <a:rPr lang="en-US" altLang="ko-KR" dirty="0"/>
              <a:t>/ </a:t>
            </a:r>
            <a:r>
              <a:rPr lang="ko-KR" altLang="en-US" dirty="0"/>
              <a:t>예제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타 코딩 테스트 저지 연동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CS </a:t>
            </a:r>
            <a:r>
              <a:rPr lang="ko-KR" altLang="en-US" dirty="0"/>
              <a:t>기출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1373AE-2E69-4B05-BE2E-B9A138E3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772" y="6389797"/>
            <a:ext cx="1765528" cy="3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928</Words>
  <Application>Microsoft Office PowerPoint</Application>
  <PresentationFormat>와이드스크린</PresentationFormat>
  <Paragraphs>385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Open Sans</vt:lpstr>
      <vt:lpstr>맑은 고딕</vt:lpstr>
      <vt:lpstr>바탕</vt:lpstr>
      <vt:lpstr>한컴 고딕</vt:lpstr>
      <vt:lpstr>함초롬바탕</vt:lpstr>
      <vt:lpstr>함초롬바탕 확장</vt:lpstr>
      <vt:lpstr>Arial</vt:lpstr>
      <vt:lpstr>Castellar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윤서 김</dc:creator>
  <cp:lastModifiedBy>user</cp:lastModifiedBy>
  <cp:revision>36</cp:revision>
  <dcterms:created xsi:type="dcterms:W3CDTF">2022-03-20T01:11:32Z</dcterms:created>
  <dcterms:modified xsi:type="dcterms:W3CDTF">2022-03-30T11:01:36Z</dcterms:modified>
</cp:coreProperties>
</file>