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2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7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4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D3E9-CF3B-46DC-9F20-256B915ACFE8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439F-5B1B-44F4-AF9B-EDEB9E8B6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python.org/downloads/release/python-373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typora.io/#windows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887" y="188640"/>
            <a:ext cx="7772400" cy="1080120"/>
          </a:xfrm>
        </p:spPr>
        <p:txBody>
          <a:bodyPr>
            <a:normAutofit/>
          </a:bodyPr>
          <a:lstStyle/>
          <a:p>
            <a:pPr algn="l"/>
            <a:r>
              <a:rPr lang="en-US" altLang="ko-KR" sz="1500" dirty="0" smtClean="0">
                <a:hlinkClick r:id="rId2"/>
              </a:rPr>
              <a:t>[</a:t>
            </a:r>
            <a:r>
              <a:rPr lang="ko-KR" altLang="en-US" sz="1500" dirty="0" smtClean="0">
                <a:hlinkClick r:id="rId2"/>
              </a:rPr>
              <a:t>개발환경 </a:t>
            </a:r>
            <a:r>
              <a:rPr lang="ko-KR" altLang="en-US" sz="1500" dirty="0" err="1" smtClean="0">
                <a:hlinkClick r:id="rId2"/>
              </a:rPr>
              <a:t>셋팅</a:t>
            </a:r>
            <a:r>
              <a:rPr lang="en-US" altLang="ko-KR" sz="1500" dirty="0" smtClean="0">
                <a:hlinkClick r:id="rId2"/>
              </a:rPr>
              <a:t>]</a:t>
            </a:r>
            <a:br>
              <a:rPr lang="en-US" altLang="ko-KR" sz="1500" dirty="0" smtClean="0">
                <a:hlinkClick r:id="rId2"/>
              </a:rPr>
            </a:br>
            <a:r>
              <a:rPr lang="en-US" altLang="ko-KR" sz="1500" dirty="0" smtClean="0">
                <a:hlinkClick r:id="rId2"/>
              </a:rPr>
              <a:t>https://gitforwindows.org/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en-US" altLang="ko-KR" sz="1600" dirty="0" smtClean="0">
                <a:hlinkClick r:id="rId3"/>
              </a:rPr>
              <a:t>https://www.python.org/downloads/release/python-373/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"/>
              </a:rPr>
              <a:t>https://typora.io/#windows</a:t>
            </a:r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484784"/>
            <a:ext cx="297033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94499"/>
            <a:ext cx="2709310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99751"/>
            <a:ext cx="2703322" cy="237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19672" y="2492896"/>
            <a:ext cx="576064" cy="189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27015" y="3060535"/>
            <a:ext cx="648072" cy="1191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452320" y="2948473"/>
            <a:ext cx="576064" cy="238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" y="4221088"/>
            <a:ext cx="371301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259632" y="6237312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31639" y="4941168"/>
            <a:ext cx="241941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5517" y="2060848"/>
            <a:ext cx="900099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GitHub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1040" y="2060848"/>
            <a:ext cx="1171000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Python3.7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70968" y="2060848"/>
            <a:ext cx="967768" cy="3168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Typora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 descr="C:\Users\student\Desktop\Pycharm_git_settin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42" y="4152539"/>
            <a:ext cx="4428922" cy="23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866820" y="4293096"/>
            <a:ext cx="1171000" cy="2880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Pycharm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1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[개발환경 셋팅] https://gitforwindows.org/ https://www.python.org/downloads/release/python-373/ https://typora.io/#windows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[개발환경 셋팅] https://gitforwindows.org/ https://www.python.org/downloads/release/python-373/ https://typora.io/#windows</dc:title>
  <dc:creator>student</dc:creator>
  <cp:lastModifiedBy>student</cp:lastModifiedBy>
  <cp:revision>6</cp:revision>
  <dcterms:created xsi:type="dcterms:W3CDTF">2019-05-27T01:12:19Z</dcterms:created>
  <dcterms:modified xsi:type="dcterms:W3CDTF">2019-05-27T05:41:48Z</dcterms:modified>
</cp:coreProperties>
</file>