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38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93C03-8E83-453B-A7E1-567D77990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14AF5-BA0E-4EBA-A9B8-DE7BECFEB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5FB57-76CF-4542-A0B0-A707AFB9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E7196-AAD6-45AA-B81B-C4F37887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4B4F1-2F37-4F76-9FD8-5E4B8F78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7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F2CB1-B8B2-4FC9-81CB-5B59EC00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D71D1-C61B-406A-A410-A1348CC5F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EF07E-3643-4D58-A70B-0024E59E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BFE5D-6BE9-454F-A075-E095F961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3C7D8-C740-4A2B-A5C9-BB6D995E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2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797087-A47E-4721-8BEA-557F1B1FA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5390D1-840C-4354-A78B-E79945E35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AE7BF-A6F3-478A-BD1C-95DB305D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632C8-A422-448F-95EC-A12F2B4E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2DEA9-7D8A-46F2-988C-6F94046E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FC502-9D05-4C40-8C53-DE9C8824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38681-9D9B-4AF2-B9B2-35944FE6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841EB-407E-4DD8-8486-0EF57D69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2D8BE-672C-4C0D-93C3-7A887796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0B578-4529-46B2-AD41-9EA1A1B0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5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9D58D-DDEF-4154-B2B6-DE7C3570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6CC16-660B-4652-ABCF-9C6C08DA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155F-3C25-439B-9586-E7B21654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5A7B1-A33C-4B2E-B5D8-F2866F3F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B58C9-AA64-4D9B-BE49-F4A68F0F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2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5F441-AE91-479F-865B-6E5AA5F2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86E09-40EF-4045-8B6B-F80EB4ED4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844F-8F72-4E2F-97CF-148F8BA08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133B4-FA5F-49B1-818D-1B962E79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DDC9B-1C9D-4FF7-A915-147CBD3E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E4830-1258-4BE9-BDEE-3D996D5F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7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3C099-F53B-4F86-B934-9AFF432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87D7B-4D89-47C7-8025-80D0D544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50713-B7DE-4CBB-BF25-39399FFD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A2AE34-6EDE-4DA9-A5AB-3AED51682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3F566-D09F-417F-A0C6-80C28EBD0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4B8C7-D6C2-42D8-B836-A793CC51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EAE9E-9D8E-4354-AE37-A46D9A4C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94F2FD-E304-432F-A519-281EC84C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9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904F9-EF21-4D9B-9398-08A293AB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13C7F-30FA-4DB4-BCA5-BF1B4322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FC097-E99E-4BEE-AF02-EFB3BD79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E8C590-D8D4-4AE7-AFBF-DE27DCDA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4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DDB77-52A2-443F-BA44-5C756660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C9DEF8-17A0-4D41-AA7B-712AEB01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D6DF69-7DF0-4E10-9594-51A69777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4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C779A-423F-4D07-BEB3-2C93AFED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3CDB3-A101-4A21-84AD-31EC56D4F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08B64-841B-4E49-9A7C-F7A2AB0E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5AE1C-2F10-412C-9A08-D3E5FF44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989D7-2E08-46FA-9BB9-46E5AFB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9C180-D7A8-4E99-81E5-BDA27AF1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B66E2-758B-4A7D-BA56-E04FCE46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72C4F9-A8D4-46EE-84B4-9B681BAE2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BFD33-081D-447B-AF11-4F3D9E3B4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75EF7-F936-4BD8-B746-5B75ACEC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12FA-143A-4380-9F51-DDA45F32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FD8BE-DAC1-4AA5-AE10-10DDA2E0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C5257B-8073-45FD-A9A2-72A76457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63DC4-2B50-4557-B08A-803C75C6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0C9F6-E622-43C4-B86E-F9C4334A7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D089-4C8B-4C71-A3EB-9430718DC07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76177-6C33-4A23-9F42-5DEE5713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621F2-8F80-4C2C-B601-D95EF1D99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8E48-6DF8-4CE1-B372-D173820EB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29CA5-ADAE-421B-AEA6-49FF2D0D8D69}"/>
              </a:ext>
            </a:extLst>
          </p:cNvPr>
          <p:cNvSpPr txBox="1"/>
          <p:nvPr/>
        </p:nvSpPr>
        <p:spPr>
          <a:xfrm>
            <a:off x="3651293" y="2554017"/>
            <a:ext cx="4899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좋소좋소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차회의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 명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Gather Image Through </a:t>
            </a:r>
            <a:r>
              <a:rPr lang="en-US" altLang="ko-KR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Youtube</a:t>
            </a:r>
            <a:endParaRPr lang="en-US" altLang="ko-K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(GITY)</a:t>
            </a:r>
            <a:endParaRPr lang="en-US" altLang="ko-KR" b="0" dirty="0">
              <a:effectLst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86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3939B3-980D-472E-A883-F47E4C0FD539}"/>
              </a:ext>
            </a:extLst>
          </p:cNvPr>
          <p:cNvSpPr txBox="1"/>
          <p:nvPr/>
        </p:nvSpPr>
        <p:spPr>
          <a:xfrm>
            <a:off x="176574" y="195492"/>
            <a:ext cx="370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21A1E-2A72-4DF1-8C69-F00E0C57A238}"/>
              </a:ext>
            </a:extLst>
          </p:cNvPr>
          <p:cNvSpPr txBox="1"/>
          <p:nvPr/>
        </p:nvSpPr>
        <p:spPr>
          <a:xfrm>
            <a:off x="498189" y="1122505"/>
            <a:ext cx="9541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주제 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이름</a:t>
            </a:r>
            <a:r>
              <a:rPr lang="en-US" altLang="ko-K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제안 배경 </a:t>
            </a:r>
            <a:r>
              <a:rPr lang="en-US" altLang="ko-KR" dirty="0"/>
              <a:t>: </a:t>
            </a:r>
            <a:r>
              <a:rPr lang="ko-KR" altLang="en-US" sz="1400" dirty="0"/>
              <a:t>데이터 수집의 어려움</a:t>
            </a:r>
            <a:r>
              <a:rPr lang="en-US" altLang="ko-KR" sz="1400" dirty="0"/>
              <a:t>. </a:t>
            </a:r>
            <a:r>
              <a:rPr lang="ko-KR" altLang="en-US" sz="1400" dirty="0"/>
              <a:t>유튜브의 풍부한 자원을 활용할 수 없을지 고민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서비스 동향</a:t>
            </a:r>
            <a:r>
              <a:rPr lang="en-US" altLang="ko-KR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google-image-download -&gt; </a:t>
            </a:r>
            <a:r>
              <a:rPr lang="ko-KR" altLang="en-US" dirty="0"/>
              <a:t>구글에서 </a:t>
            </a:r>
            <a:r>
              <a:rPr lang="en-US" altLang="ko-KR" dirty="0"/>
              <a:t>‘</a:t>
            </a:r>
            <a:r>
              <a:rPr lang="ko-KR" altLang="en-US" dirty="0"/>
              <a:t>키워드</a:t>
            </a:r>
            <a:r>
              <a:rPr lang="en-US" altLang="ko-KR" dirty="0"/>
              <a:t>＇</a:t>
            </a:r>
            <a:r>
              <a:rPr lang="ko-KR" altLang="en-US" dirty="0"/>
              <a:t>로 검색된 이미지를 저장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/>
              <a:t>video_preprosessing</a:t>
            </a:r>
            <a:r>
              <a:rPr lang="en-US" altLang="ko-KR" dirty="0"/>
              <a:t> -&gt; </a:t>
            </a:r>
            <a:r>
              <a:rPr lang="ko-KR" altLang="en-US" dirty="0"/>
              <a:t>수집된 </a:t>
            </a:r>
            <a:r>
              <a:rPr lang="en-US" altLang="ko-KR" dirty="0"/>
              <a:t>meta-data</a:t>
            </a:r>
            <a:r>
              <a:rPr lang="ko-KR" altLang="en-US" dirty="0"/>
              <a:t>에 맞춰 동영상을 이미지로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7723F0-B3F5-4593-8450-5B05ACE890A4}"/>
              </a:ext>
            </a:extLst>
          </p:cNvPr>
          <p:cNvSpPr/>
          <p:nvPr/>
        </p:nvSpPr>
        <p:spPr>
          <a:xfrm>
            <a:off x="1582857" y="4187321"/>
            <a:ext cx="3815255" cy="209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Meta-data</a:t>
            </a:r>
            <a:r>
              <a:rPr lang="ko-KR" altLang="en-US" dirty="0"/>
              <a:t> 예시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22B3C9-9CEF-4E9F-94FC-A4068006AF9A}"/>
              </a:ext>
            </a:extLst>
          </p:cNvPr>
          <p:cNvSpPr/>
          <p:nvPr/>
        </p:nvSpPr>
        <p:spPr>
          <a:xfrm>
            <a:off x="6224226" y="4081167"/>
            <a:ext cx="3815255" cy="209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저장된 결과물 예시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이거는 </a:t>
            </a:r>
            <a:r>
              <a:rPr lang="ko-KR" altLang="en-US" dirty="0" err="1"/>
              <a:t>박결이</a:t>
            </a:r>
            <a:r>
              <a:rPr lang="ko-KR" altLang="en-US" dirty="0"/>
              <a:t> 제공할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97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928DB-017D-461C-B38A-66CA7A61DFE5}"/>
              </a:ext>
            </a:extLst>
          </p:cNvPr>
          <p:cNvSpPr txBox="1"/>
          <p:nvPr/>
        </p:nvSpPr>
        <p:spPr>
          <a:xfrm>
            <a:off x="455099" y="1463039"/>
            <a:ext cx="370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E7755-3EB7-441E-81FC-496CC2A68634}"/>
              </a:ext>
            </a:extLst>
          </p:cNvPr>
          <p:cNvSpPr txBox="1"/>
          <p:nvPr/>
        </p:nvSpPr>
        <p:spPr>
          <a:xfrm>
            <a:off x="574915" y="1961230"/>
            <a:ext cx="1031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부족한 데이터 보충</a:t>
            </a:r>
            <a:r>
              <a:rPr lang="en-US" altLang="ko-KR" dirty="0"/>
              <a:t>: </a:t>
            </a:r>
            <a:r>
              <a:rPr lang="ko-KR" altLang="en-US" dirty="0"/>
              <a:t>최소한 성능을 발휘하는 </a:t>
            </a:r>
            <a:r>
              <a:rPr lang="en-US" altLang="ko-KR" dirty="0"/>
              <a:t>detector</a:t>
            </a:r>
            <a:r>
              <a:rPr lang="ko-KR" altLang="en-US" dirty="0"/>
              <a:t>만 있으면 추가적인 데이터 수집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특정한 데이터셋 수집</a:t>
            </a:r>
            <a:r>
              <a:rPr lang="en-US" altLang="ko-KR" dirty="0"/>
              <a:t>: </a:t>
            </a:r>
            <a:r>
              <a:rPr lang="ko-KR" altLang="en-US" dirty="0"/>
              <a:t>유튜브에서 </a:t>
            </a:r>
            <a:r>
              <a:rPr lang="en-US" altLang="ko-KR" dirty="0"/>
              <a:t>‘</a:t>
            </a:r>
            <a:r>
              <a:rPr lang="ko-KR" altLang="en-US" dirty="0"/>
              <a:t>키워드</a:t>
            </a:r>
            <a:r>
              <a:rPr lang="en-US" altLang="ko-KR" dirty="0"/>
              <a:t>＇</a:t>
            </a:r>
            <a:r>
              <a:rPr lang="ko-KR" altLang="en-US" dirty="0"/>
              <a:t>에 해당하는 데이터셋만 수집 가능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야구공 데이터셋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38F5C-59EB-4004-A6D7-DAFCF9425F41}"/>
              </a:ext>
            </a:extLst>
          </p:cNvPr>
          <p:cNvSpPr txBox="1"/>
          <p:nvPr/>
        </p:nvSpPr>
        <p:spPr>
          <a:xfrm>
            <a:off x="455099" y="379376"/>
            <a:ext cx="370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EEB86-FEB0-405A-8187-8C169D6ACEB0}"/>
              </a:ext>
            </a:extLst>
          </p:cNvPr>
          <p:cNvSpPr txBox="1"/>
          <p:nvPr/>
        </p:nvSpPr>
        <p:spPr>
          <a:xfrm>
            <a:off x="643233" y="877567"/>
            <a:ext cx="1031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키워드로 검색된 유튜브 동영상에서 필요한 </a:t>
            </a:r>
            <a:r>
              <a:rPr lang="en-US" altLang="ko-KR" dirty="0"/>
              <a:t>class</a:t>
            </a:r>
            <a:r>
              <a:rPr lang="ko-KR" altLang="en-US" dirty="0"/>
              <a:t>의 이미지를 추출해 저장한다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85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A3F9E7-32AF-4E67-94BA-6D9AF861B34A}"/>
              </a:ext>
            </a:extLst>
          </p:cNvPr>
          <p:cNvSpPr/>
          <p:nvPr/>
        </p:nvSpPr>
        <p:spPr>
          <a:xfrm>
            <a:off x="2257620" y="1664839"/>
            <a:ext cx="7693572" cy="24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6345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460AB-5897-4888-AC82-FEECB3407450}"/>
              </a:ext>
            </a:extLst>
          </p:cNvPr>
          <p:cNvSpPr txBox="1"/>
          <p:nvPr/>
        </p:nvSpPr>
        <p:spPr>
          <a:xfrm>
            <a:off x="278526" y="183883"/>
            <a:ext cx="370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BB0A6-CBAD-4522-A4A8-38A55A77092C}"/>
              </a:ext>
            </a:extLst>
          </p:cNvPr>
          <p:cNvSpPr txBox="1"/>
          <p:nvPr/>
        </p:nvSpPr>
        <p:spPr>
          <a:xfrm>
            <a:off x="1572349" y="183883"/>
            <a:ext cx="370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역할분담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DFF792C-C471-443C-85F7-EFB12284F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56010"/>
              </p:ext>
            </p:extLst>
          </p:nvPr>
        </p:nvGraphicFramePr>
        <p:xfrm>
          <a:off x="1956325" y="160884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204831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6260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1623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차계획</a:t>
                      </a:r>
                      <a:r>
                        <a:rPr lang="en-US" altLang="ko-KR" dirty="0"/>
                        <a:t>(17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차계획</a:t>
                      </a:r>
                      <a:r>
                        <a:rPr lang="en-US" altLang="ko-KR" dirty="0"/>
                        <a:t>(24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0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Crawling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13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Detection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97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어우러지게하기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372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DA877C-8A1B-4E33-BDDF-76112B62D67B}"/>
              </a:ext>
            </a:extLst>
          </p:cNvPr>
          <p:cNvSpPr txBox="1"/>
          <p:nvPr/>
        </p:nvSpPr>
        <p:spPr>
          <a:xfrm>
            <a:off x="-723813" y="4231465"/>
            <a:ext cx="5360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fontAlgn="base"/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역할분담</a:t>
            </a:r>
          </a:p>
          <a:p>
            <a:pPr marL="1371600" fontAlgn="base"/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박 결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crawling </a:t>
            </a:r>
          </a:p>
          <a:p>
            <a:pPr marL="1371600" fontAlgn="base"/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이제헌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object detection 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이미지 잘라서 저장 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좌표값저장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1371600" fontAlgn="base"/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정민혁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video preprocessing (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분석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 </a:t>
            </a:r>
            <a:b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읽고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24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166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gyul611@office.skhu.ac.kr</dc:creator>
  <cp:lastModifiedBy>박결</cp:lastModifiedBy>
  <cp:revision>1</cp:revision>
  <dcterms:created xsi:type="dcterms:W3CDTF">2021-05-10T10:48:34Z</dcterms:created>
  <dcterms:modified xsi:type="dcterms:W3CDTF">2021-05-10T11:35:03Z</dcterms:modified>
</cp:coreProperties>
</file>