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66" r:id="rId6"/>
    <p:sldId id="275" r:id="rId7"/>
    <p:sldId id="276" r:id="rId8"/>
    <p:sldId id="277" r:id="rId9"/>
    <p:sldId id="265" r:id="rId10"/>
    <p:sldId id="278" r:id="rId11"/>
  </p:sldIdLst>
  <p:sldSz cx="12192000" cy="6858000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C89"/>
    <a:srgbClr val="B5D9F9"/>
    <a:srgbClr val="52A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7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0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9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4C68-9B52-425D-B42E-5B931A3AF55C}" type="datetimeFigureOut">
              <a:rPr lang="ko-KR" altLang="en-US" smtClean="0"/>
              <a:pPr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B02A-ACCF-4DB7-A098-5AABA2E0F7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4829" y="2168118"/>
            <a:ext cx="4362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학생 출석관리 프로그램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9479" y="6349736"/>
            <a:ext cx="317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JSL 27 </a:t>
            </a:r>
            <a:r>
              <a:rPr lang="ko-KR" altLang="en-US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이지수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4829" y="2837662"/>
            <a:ext cx="4362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a드림고딕5" pitchFamily="18" charset="-127"/>
                <a:ea typeface="a드림고딕5" pitchFamily="18" charset="-127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5519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85027" y="1637218"/>
            <a:ext cx="1748920" cy="15585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드림고딕2" pitchFamily="18" charset="-127"/>
              <a:ea typeface="a드림고딕2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719" y="861994"/>
            <a:ext cx="42475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드림고딕1" pitchFamily="18" charset="-127"/>
                <a:ea typeface="a드림고딕1" pitchFamily="18" charset="-127"/>
              </a:rPr>
              <a:t>Contents</a:t>
            </a:r>
            <a:endParaRPr lang="ko-KR" altLang="en-US" sz="3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드림고딕1" pitchFamily="18" charset="-127"/>
              <a:ea typeface="a드림고딕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26607" y="2036724"/>
            <a:ext cx="6665762" cy="547255"/>
            <a:chOff x="2393319" y="2095717"/>
            <a:chExt cx="7332338" cy="547255"/>
          </a:xfrm>
        </p:grpSpPr>
        <p:sp>
          <p:nvSpPr>
            <p:cNvPr id="7" name="직사각형 6"/>
            <p:cNvSpPr/>
            <p:nvPr/>
          </p:nvSpPr>
          <p:spPr>
            <a:xfrm>
              <a:off x="2393319" y="2095717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드림고딕2" pitchFamily="18" charset="-127"/>
                <a:ea typeface="a드림고딕2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52830" y="2143206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71442" y="2143206"/>
              <a:ext cx="403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1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3621" y="2143206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a드림고딕2" pitchFamily="18" charset="-127"/>
                  <a:ea typeface="a드림고딕2" pitchFamily="18" charset="-127"/>
                </a:rPr>
                <a:t> 주제소개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726607" y="2812171"/>
            <a:ext cx="6665762" cy="547255"/>
            <a:chOff x="2393319" y="2871164"/>
            <a:chExt cx="7332338" cy="547255"/>
          </a:xfrm>
        </p:grpSpPr>
        <p:sp>
          <p:nvSpPr>
            <p:cNvPr id="34" name="직사각형 33"/>
            <p:cNvSpPr/>
            <p:nvPr/>
          </p:nvSpPr>
          <p:spPr>
            <a:xfrm>
              <a:off x="2393319" y="2871164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드림고딕2" pitchFamily="18" charset="-127"/>
                <a:ea typeface="a드림고딕2" pitchFamily="18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152830" y="2918653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71442" y="2918653"/>
              <a:ext cx="403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2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3621" y="2918653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a드림고딕2" pitchFamily="18" charset="-127"/>
                  <a:ea typeface="a드림고딕2" pitchFamily="18" charset="-127"/>
                </a:rPr>
                <a:t> 개발 환경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26607" y="3587618"/>
            <a:ext cx="6665762" cy="547255"/>
            <a:chOff x="2393319" y="3646611"/>
            <a:chExt cx="7332338" cy="547255"/>
          </a:xfrm>
        </p:grpSpPr>
        <p:sp>
          <p:nvSpPr>
            <p:cNvPr id="39" name="직사각형 38"/>
            <p:cNvSpPr/>
            <p:nvPr/>
          </p:nvSpPr>
          <p:spPr>
            <a:xfrm>
              <a:off x="2393319" y="3646611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드림고딕2" pitchFamily="18" charset="-127"/>
                <a:ea typeface="a드림고딕2" pitchFamily="18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152830" y="3694100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71442" y="3694100"/>
              <a:ext cx="403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3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3621" y="3694100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a드림고딕2" pitchFamily="18" charset="-127"/>
                  <a:ea typeface="a드림고딕2" pitchFamily="18" charset="-127"/>
                </a:rPr>
                <a:t> 기능 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726607" y="4363065"/>
            <a:ext cx="6665762" cy="547255"/>
            <a:chOff x="2393319" y="4422058"/>
            <a:chExt cx="7332338" cy="547255"/>
          </a:xfrm>
        </p:grpSpPr>
        <p:sp>
          <p:nvSpPr>
            <p:cNvPr id="44" name="직사각형 43"/>
            <p:cNvSpPr/>
            <p:nvPr/>
          </p:nvSpPr>
          <p:spPr>
            <a:xfrm>
              <a:off x="2393319" y="4422058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드림고딕2" pitchFamily="18" charset="-127"/>
                <a:ea typeface="a드림고딕2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152830" y="4469547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571442" y="4469547"/>
              <a:ext cx="403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4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73621" y="4469547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a드림고딕2" pitchFamily="18" charset="-127"/>
                  <a:ea typeface="a드림고딕2" pitchFamily="18" charset="-127"/>
                </a:rPr>
                <a:t> 개선점 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26606" y="5138512"/>
            <a:ext cx="6665762" cy="547255"/>
            <a:chOff x="2393318" y="5197505"/>
            <a:chExt cx="7332338" cy="547255"/>
          </a:xfrm>
        </p:grpSpPr>
        <p:sp>
          <p:nvSpPr>
            <p:cNvPr id="49" name="직사각형 48"/>
            <p:cNvSpPr/>
            <p:nvPr/>
          </p:nvSpPr>
          <p:spPr>
            <a:xfrm>
              <a:off x="2393318" y="5197505"/>
              <a:ext cx="7332338" cy="5472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a드림고딕2" pitchFamily="18" charset="-127"/>
                <a:ea typeface="a드림고딕2" pitchFamily="18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152829" y="5244994"/>
              <a:ext cx="0" cy="452277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571441" y="5244994"/>
              <a:ext cx="403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5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73620" y="5244994"/>
              <a:ext cx="6153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드림고딕2" pitchFamily="18" charset="-127"/>
                  <a:ea typeface="a드림고딕2" pitchFamily="18" charset="-127"/>
                </a:rPr>
                <a:t> Q &amp; A</a:t>
              </a:r>
              <a:endParaRPr lang="ko-KR" altLang="en-US" sz="2400" dirty="0">
                <a:latin typeface="a드림고딕2" pitchFamily="18" charset="-127"/>
                <a:ea typeface="a드림고딕2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27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1340081" y="2270235"/>
            <a:ext cx="2175640" cy="2175642"/>
          </a:xfrm>
          <a:prstGeom prst="ellipse">
            <a:avLst/>
          </a:prstGeom>
          <a:solidFill>
            <a:srgbClr val="0C4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8602718" y="2343806"/>
            <a:ext cx="2175640" cy="217564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7612" y="819144"/>
            <a:ext cx="50734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주제 소개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729655" y="2853558"/>
            <a:ext cx="2096814" cy="1939159"/>
          </a:xfrm>
          <a:prstGeom prst="ellipse">
            <a:avLst/>
          </a:prstGeom>
          <a:solidFill>
            <a:srgbClr val="0C4C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ARI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sec\Desktop\출석체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375" y="2007746"/>
            <a:ext cx="2857500" cy="28575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608088" y="3105814"/>
            <a:ext cx="16818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드림고딕1" pitchFamily="18" charset="-127"/>
                <a:ea typeface="a드림고딕1" pitchFamily="18" charset="-127"/>
              </a:rPr>
              <a:t>학생 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49567" y="3116342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드림고딕1" pitchFamily="18" charset="-127"/>
                <a:ea typeface="a드림고딕1" pitchFamily="18" charset="-127"/>
              </a:rPr>
              <a:t>출석관리</a:t>
            </a:r>
          </a:p>
        </p:txBody>
      </p:sp>
    </p:spTree>
    <p:extLst>
      <p:ext uri="{BB962C8B-B14F-4D97-AF65-F5344CB8AC3E}">
        <p14:creationId xmlns:p14="http://schemas.microsoft.com/office/powerpoint/2010/main" val="16598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7612" y="819144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개발 환경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sec\Desktop\java-oracle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439" y="1964560"/>
            <a:ext cx="3600000" cy="1440000"/>
          </a:xfrm>
          <a:prstGeom prst="rect">
            <a:avLst/>
          </a:prstGeom>
          <a:noFill/>
        </p:spPr>
      </p:pic>
      <p:pic>
        <p:nvPicPr>
          <p:cNvPr id="2051" name="Picture 3" descr="C:\Users\sec\Desktop\1200px-MySQL.svg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200" y="4146342"/>
            <a:ext cx="3600000" cy="1440000"/>
          </a:xfrm>
          <a:prstGeom prst="rect">
            <a:avLst/>
          </a:prstGeom>
          <a:noFill/>
        </p:spPr>
      </p:pic>
      <p:pic>
        <p:nvPicPr>
          <p:cNvPr id="2052" name="Picture 4" descr="C:\Users\sec\Desktop\eclipse-800x188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87" y="2285999"/>
            <a:ext cx="3799490" cy="1056289"/>
          </a:xfrm>
          <a:prstGeom prst="rect">
            <a:avLst/>
          </a:prstGeom>
          <a:noFill/>
        </p:spPr>
      </p:pic>
      <p:pic>
        <p:nvPicPr>
          <p:cNvPr id="2053" name="Picture 5" descr="C:\Users\sec\Desktop\20161103115410_3888.pn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9991" y="4186177"/>
            <a:ext cx="2971469" cy="14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8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드림고딕1" pitchFamily="18" charset="-127"/>
                <a:ea typeface="a드림고딕1" pitchFamily="18" charset="-127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학생 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904666" y="5325671"/>
            <a:ext cx="3819832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Users\sec\Desktop\학생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722" y="1557120"/>
            <a:ext cx="5302087" cy="4928041"/>
          </a:xfrm>
          <a:prstGeom prst="rect">
            <a:avLst/>
          </a:prstGeom>
          <a:noFill/>
        </p:spPr>
      </p:pic>
      <p:pic>
        <p:nvPicPr>
          <p:cNvPr id="3076" name="Picture 4" descr="C:\Users\sec\Desktop\학생테이블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6884" y="1545048"/>
            <a:ext cx="5658781" cy="228599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90026" y="4677172"/>
            <a:ext cx="368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기본적인 등록 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/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검색 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/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수정 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/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삭제를 </a:t>
            </a:r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구현하였습니다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94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드림고딕1" pitchFamily="18" charset="-127"/>
                <a:ea typeface="a드림고딕1" pitchFamily="18" charset="-127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출석 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904666" y="5325671"/>
            <a:ext cx="4162727" cy="34605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494" y="4692938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각 기수 별로 일본어와 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it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테이블을 따로 만들어</a:t>
            </a:r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학생 테이블과 조인을 하여 구현했습니다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.</a:t>
            </a:r>
          </a:p>
        </p:txBody>
      </p:sp>
      <p:pic>
        <p:nvPicPr>
          <p:cNvPr id="4100" name="Picture 4" descr="C:\Users\sec\Desktop\출석 일본어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42" y="2007918"/>
            <a:ext cx="4866015" cy="2275548"/>
          </a:xfrm>
          <a:prstGeom prst="rect">
            <a:avLst/>
          </a:prstGeom>
          <a:noFill/>
        </p:spPr>
      </p:pic>
      <p:pic>
        <p:nvPicPr>
          <p:cNvPr id="4101" name="Picture 5" descr="C:\Users\sec\Desktop\일본어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4272" y="1302620"/>
            <a:ext cx="5381625" cy="895187"/>
          </a:xfrm>
          <a:prstGeom prst="rect">
            <a:avLst/>
          </a:prstGeom>
          <a:noFill/>
        </p:spPr>
      </p:pic>
      <p:pic>
        <p:nvPicPr>
          <p:cNvPr id="4102" name="Picture 6" descr="C:\Users\sec\Desktop\일본어27테이블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2434" y="2842953"/>
            <a:ext cx="4305300" cy="120015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977E65-7CC2-456F-82B4-D9356C72D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4" y="4704153"/>
            <a:ext cx="4229690" cy="533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3C721F-F059-448A-988F-AFE83A264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02" y="5756108"/>
            <a:ext cx="2019582" cy="419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80519F-CE8F-4549-941B-D56BB5361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23" y="5807785"/>
            <a:ext cx="318179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드림고딕1" pitchFamily="18" charset="-127"/>
                <a:ea typeface="a드림고딕1" pitchFamily="18" charset="-127"/>
              </a:rPr>
              <a:t>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7612" y="834912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출석 확인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904666" y="5325671"/>
            <a:ext cx="4162727" cy="34605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493" y="4692938"/>
            <a:ext cx="499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기수 별로 출력하기 위해 일본어와 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IT,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학생 </a:t>
            </a:r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테이블을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 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모두 조인하여 테이블을 만들었습니다</a:t>
            </a:r>
            <a:r>
              <a:rPr lang="en-US" altLang="ko-KR" sz="1600" dirty="0">
                <a:latin typeface="a드림고딕1" pitchFamily="18" charset="-127"/>
                <a:ea typeface="a드림고딕1" pitchFamily="18" charset="-127"/>
              </a:rPr>
              <a:t>. </a:t>
            </a:r>
          </a:p>
        </p:txBody>
      </p:sp>
      <p:pic>
        <p:nvPicPr>
          <p:cNvPr id="4098" name="Picture 2" descr="C:\Users\sec\Desktop\출석관리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35128" y="1506758"/>
            <a:ext cx="2857500" cy="1905000"/>
          </a:xfrm>
          <a:prstGeom prst="rect">
            <a:avLst/>
          </a:prstGeom>
          <a:noFill/>
        </p:spPr>
      </p:pic>
      <p:pic>
        <p:nvPicPr>
          <p:cNvPr id="4100" name="Picture 4" descr="C:\Users\sec\Desktop\출석 일본어27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6965" y="4031629"/>
            <a:ext cx="4866015" cy="1727186"/>
          </a:xfrm>
          <a:prstGeom prst="rect">
            <a:avLst/>
          </a:prstGeom>
          <a:noFill/>
        </p:spPr>
      </p:pic>
      <p:pic>
        <p:nvPicPr>
          <p:cNvPr id="4102" name="Picture 6" descr="C:\Users\sec\Desktop\일본어27테이블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39859" y="1449641"/>
            <a:ext cx="4554245" cy="1450429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838C1D-DCDE-4377-93AA-8C753534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8" y="3633123"/>
            <a:ext cx="569674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162232" y="221226"/>
            <a:ext cx="1106129" cy="1106129"/>
            <a:chOff x="162232" y="221226"/>
            <a:chExt cx="1312607" cy="1312607"/>
          </a:xfrm>
        </p:grpSpPr>
        <p:sp>
          <p:nvSpPr>
            <p:cNvPr id="6" name="직사각형 5"/>
            <p:cNvSpPr/>
            <p:nvPr/>
          </p:nvSpPr>
          <p:spPr>
            <a:xfrm>
              <a:off x="162232" y="221226"/>
              <a:ext cx="1312607" cy="1312607"/>
            </a:xfrm>
            <a:prstGeom prst="rect">
              <a:avLst/>
            </a:prstGeom>
            <a:solidFill>
              <a:srgbClr val="0C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151" y="1054508"/>
              <a:ext cx="708443" cy="4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27612" y="834912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C4C89"/>
                </a:solidFill>
                <a:latin typeface="a드림고딕2" pitchFamily="18" charset="-127"/>
                <a:ea typeface="a드림고딕2" pitchFamily="18" charset="-127"/>
              </a:rPr>
              <a:t>개선점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904666" y="5325671"/>
            <a:ext cx="4162727" cy="34605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493" y="4692938"/>
            <a:ext cx="499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테이블 요소에 </a:t>
            </a:r>
            <a:r>
              <a:rPr lang="en-US" altLang="ko-KR" sz="1600" dirty="0" err="1">
                <a:latin typeface="a드림고딕1" pitchFamily="18" charset="-127"/>
                <a:ea typeface="a드림고딕1" pitchFamily="18" charset="-127"/>
              </a:rPr>
              <a:t>JComboBox</a:t>
            </a:r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를 삽입했지만</a:t>
            </a:r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  <a:p>
            <a:r>
              <a:rPr lang="ko-KR" altLang="en-US" sz="1600" dirty="0">
                <a:latin typeface="a드림고딕1" pitchFamily="18" charset="-127"/>
                <a:ea typeface="a드림고딕1" pitchFamily="18" charset="-127"/>
              </a:rPr>
              <a:t>맨 처음 값만 </a:t>
            </a:r>
            <a:r>
              <a:rPr lang="ko-KR" altLang="en-US" sz="1600">
                <a:latin typeface="a드림고딕1" pitchFamily="18" charset="-127"/>
                <a:ea typeface="a드림고딕1" pitchFamily="18" charset="-127"/>
              </a:rPr>
              <a:t>받는 문제점이 존재합니다</a:t>
            </a:r>
            <a:r>
              <a:rPr lang="en-US" altLang="ko-KR" sz="1600">
                <a:latin typeface="a드림고딕1" pitchFamily="18" charset="-127"/>
                <a:ea typeface="a드림고딕1" pitchFamily="18" charset="-127"/>
              </a:rPr>
              <a:t>. </a:t>
            </a:r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  <a:p>
            <a:endParaRPr lang="en-US" altLang="ko-KR" sz="1600" dirty="0">
              <a:latin typeface="a드림고딕1" pitchFamily="18" charset="-127"/>
              <a:ea typeface="a드림고딕1" pitchFamily="18" charset="-127"/>
            </a:endParaRPr>
          </a:p>
        </p:txBody>
      </p:sp>
      <p:pic>
        <p:nvPicPr>
          <p:cNvPr id="5122" name="Picture 2" descr="C:\Users\sec\Desktop\출석등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186" y="2303191"/>
            <a:ext cx="4795779" cy="2251617"/>
          </a:xfrm>
          <a:prstGeom prst="rect">
            <a:avLst/>
          </a:prstGeom>
          <a:noFill/>
        </p:spPr>
      </p:pic>
      <p:pic>
        <p:nvPicPr>
          <p:cNvPr id="5123" name="Picture 3" descr="C:\Users\sec\Desktop\출석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4666" y="1796070"/>
            <a:ext cx="4405587" cy="1952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9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4829" y="2837662"/>
            <a:ext cx="4362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4C89"/>
                </a:solidFill>
                <a:latin typeface="a드림고딕5" pitchFamily="18" charset="-127"/>
                <a:ea typeface="a드림고딕5" pitchFamily="18" charset="-127"/>
              </a:rPr>
              <a:t> Q &amp; A</a:t>
            </a:r>
          </a:p>
        </p:txBody>
      </p:sp>
    </p:spTree>
    <p:extLst>
      <p:ext uri="{BB962C8B-B14F-4D97-AF65-F5344CB8AC3E}">
        <p14:creationId xmlns:p14="http://schemas.microsoft.com/office/powerpoint/2010/main" val="5519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106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</vt:lpstr>
      <vt:lpstr>a드림고딕5</vt:lpstr>
      <vt:lpstr>맑은 고딕</vt:lpstr>
      <vt:lpstr>a드림고딕1</vt:lpstr>
      <vt:lpstr>a드림고딕2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JSLHRD</cp:lastModifiedBy>
  <cp:revision>70</cp:revision>
  <dcterms:created xsi:type="dcterms:W3CDTF">2016-12-14T09:48:33Z</dcterms:created>
  <dcterms:modified xsi:type="dcterms:W3CDTF">2017-12-29T06:21:26Z</dcterms:modified>
</cp:coreProperties>
</file>