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320" r:id="rId6"/>
    <p:sldId id="321" r:id="rId7"/>
    <p:sldId id="324" r:id="rId8"/>
    <p:sldId id="322" r:id="rId9"/>
    <p:sldId id="323" r:id="rId10"/>
    <p:sldId id="325" r:id="rId11"/>
    <p:sldId id="31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  <a:srgbClr val="5B9BD5"/>
    <a:srgbClr val="FDFAED"/>
    <a:srgbClr val="F9EEB9"/>
    <a:srgbClr val="B8835C"/>
    <a:srgbClr val="E4B79C"/>
    <a:srgbClr val="E6D3C5"/>
    <a:srgbClr val="F9F4F1"/>
    <a:srgbClr val="EDD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3" autoAdjust="0"/>
  </p:normalViewPr>
  <p:slideViewPr>
    <p:cSldViewPr snapToGrid="0">
      <p:cViewPr>
        <p:scale>
          <a:sx n="66" d="100"/>
          <a:sy n="66" d="100"/>
        </p:scale>
        <p:origin x="341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0907-DAD0-4F28-9421-9A7C6801B6DE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21677-6073-48D7-9E48-D0542FE004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21677-6073-48D7-9E48-D0542FE0047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21677-6073-48D7-9E48-D0542FE0047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6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21677-6073-48D7-9E48-D0542FE0047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66B-4CA3-4073-9B93-76A1D9D67632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F2A3-096D-48A4-81B7-C04C2DDBC232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1400-3988-4CE1-BCB3-34FC368E58C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94DE-845B-43D9-84E0-92E6D73CD094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C3B-F7A0-401A-B8F2-27B4036BB2B0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389D-64E8-471E-950B-A4B88F0CC1FD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8400-B186-494C-A777-3C8A34702FDC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C4D-5A05-4377-BF8E-E5901D7C9954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5E3A-9BEB-454E-879F-E54A9567CE05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FAE-A522-4D09-9537-8B14CDC5E1AD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71A-7E2B-4537-B420-82F7558A0297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C9EF-6F3A-4BBE-B65C-A63FE1D11FAB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5111" cy="19800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6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b="1" spc="600" dirty="0" err="1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  <a:cs typeface="Segoe UI Black" panose="020B0A02040204020203" pitchFamily="34" charset="0"/>
              </a:rPr>
              <a:t>스팩</a:t>
            </a:r>
            <a:r>
              <a:rPr lang="ko-KR" altLang="en-US" sz="3700" b="1" spc="600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  <a:cs typeface="Segoe UI Black" panose="020B0A02040204020203" pitchFamily="34" charset="0"/>
              </a:rPr>
              <a:t> 기상청</a:t>
            </a:r>
            <a:endParaRPr lang="ru-RU" altLang="ko-KR" sz="3700" b="1" spc="600" dirty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07619" y="5498919"/>
            <a:ext cx="3818791" cy="41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b="1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이준식</a:t>
            </a:r>
            <a:r>
              <a:rPr lang="en-US" altLang="ko-KR" sz="1600" b="1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b="1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김형중</a:t>
            </a:r>
            <a:r>
              <a:rPr lang="en-US" altLang="ko-KR" sz="1600" b="1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b="1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노남경</a:t>
            </a:r>
            <a:r>
              <a:rPr lang="en-US" altLang="ko-KR" sz="1600" b="1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b="1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박중석</a:t>
            </a:r>
            <a:endParaRPr lang="en-US" altLang="ko-KR" sz="16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659104" y="2976735"/>
            <a:ext cx="5444791" cy="6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b="1" spc="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egoe UI Black" panose="020B0A02040204020203" pitchFamily="34" charset="0"/>
              </a:rPr>
              <a:t>스마트 </a:t>
            </a:r>
            <a:r>
              <a:rPr lang="ko-KR" altLang="en-US" sz="3700" b="1" spc="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Segoe UI Black" panose="020B0A02040204020203" pitchFamily="34" charset="0"/>
              </a:rPr>
              <a:t>팩토리</a:t>
            </a:r>
            <a:endParaRPr lang="ru-RU" altLang="ko-KR" sz="3700" b="1" spc="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Segoe UI Black" panose="020B0A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0638" y="986420"/>
            <a:ext cx="1791784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개선점</a:t>
            </a:r>
            <a:endParaRPr lang="en-US" altLang="ko-KR" sz="28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향후계획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2924" y="1658194"/>
            <a:ext cx="5891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 </a:t>
            </a:r>
            <a:r>
              <a:rPr lang="ko-KR" altLang="en-US" dirty="0" smtClean="0"/>
              <a:t>기상정보 다양화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err="1" smtClean="0"/>
              <a:t>댓글</a:t>
            </a:r>
            <a:r>
              <a:rPr lang="ko-KR" altLang="en-US" dirty="0" smtClean="0"/>
              <a:t> 삭제 기능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2924" y="3855352"/>
            <a:ext cx="5891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 </a:t>
            </a:r>
            <a:r>
              <a:rPr lang="ko-KR" altLang="en-US" dirty="0" smtClean="0"/>
              <a:t>지도 기능 추가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다양한 도시 기상 정보 추가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주소 지정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다양한 정보 및 광고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9856" y="986420"/>
            <a:ext cx="206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- </a:t>
            </a:r>
            <a:r>
              <a:rPr lang="ko-KR" altLang="en-US" sz="2400" dirty="0" smtClean="0"/>
              <a:t>개선점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19856" y="3185607"/>
            <a:ext cx="206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향후계획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hape 498"/>
          <p:cNvSpPr/>
          <p:nvPr/>
        </p:nvSpPr>
        <p:spPr>
          <a:xfrm>
            <a:off x="4853260" y="2908323"/>
            <a:ext cx="2646581" cy="5286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Autofit/>
          </a:bodyPr>
          <a:lstStyle>
            <a:lvl1pPr algn="l">
              <a:defRPr sz="4500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4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448800" y="6508876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10117015" y="10739"/>
            <a:ext cx="1910861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100" b="1" dirty="0" err="1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멀티미디어컨텐츠기획설계</a:t>
            </a:r>
            <a:endParaRPr lang="ru-RU" altLang="ko-KR" sz="11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3259" y="3575400"/>
            <a:ext cx="2646581" cy="70339"/>
          </a:xfrm>
          <a:prstGeom prst="rect">
            <a:avLst/>
          </a:prstGeom>
          <a:solidFill>
            <a:srgbClr val="FDF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832376" y="2305089"/>
            <a:ext cx="3595032" cy="4228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01. </a:t>
            </a:r>
            <a:r>
              <a:rPr lang="ko-KR" altLang="en-US" sz="4000" dirty="0" smtClean="0"/>
              <a:t>주제 선정</a:t>
            </a:r>
            <a:endParaRPr sz="4000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7185051" y="2305089"/>
            <a:ext cx="4111839" cy="4228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02. </a:t>
            </a:r>
            <a:r>
              <a:rPr lang="ko-KR" altLang="en-US" sz="4000" dirty="0" smtClean="0"/>
              <a:t>기능 및 설계</a:t>
            </a:r>
            <a:endParaRPr sz="4000" dirty="0"/>
          </a:p>
        </p:txBody>
      </p:sp>
      <p:sp>
        <p:nvSpPr>
          <p:cNvPr id="9" name="Shape 388"/>
          <p:cNvSpPr/>
          <p:nvPr/>
        </p:nvSpPr>
        <p:spPr>
          <a:xfrm>
            <a:off x="2832377" y="4060488"/>
            <a:ext cx="3267481" cy="4228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03. </a:t>
            </a:r>
            <a:r>
              <a:rPr lang="ko-KR" altLang="en-US" sz="4000" dirty="0" smtClean="0"/>
              <a:t>개선점</a:t>
            </a:r>
            <a:endParaRPr sz="4000" dirty="0"/>
          </a:p>
        </p:txBody>
      </p:sp>
      <p:sp>
        <p:nvSpPr>
          <p:cNvPr id="14" name="Shape 388"/>
          <p:cNvSpPr/>
          <p:nvPr/>
        </p:nvSpPr>
        <p:spPr>
          <a:xfrm>
            <a:off x="7247776" y="4060488"/>
            <a:ext cx="2139483" cy="4228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04. </a:t>
            </a:r>
            <a:r>
              <a:rPr lang="en-US" sz="4000" dirty="0" err="1" smtClean="0"/>
              <a:t>QnA</a:t>
            </a:r>
            <a:endParaRPr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780" y="-16001"/>
            <a:ext cx="12192000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hape 498"/>
          <p:cNvSpPr/>
          <p:nvPr/>
        </p:nvSpPr>
        <p:spPr>
          <a:xfrm>
            <a:off x="5086861" y="2908323"/>
            <a:ext cx="2896606" cy="5286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Autofit/>
          </a:bodyPr>
          <a:lstStyle>
            <a:lvl1pPr algn="l">
              <a:defRPr sz="4500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</a:t>
            </a:r>
            <a:endParaRPr sz="4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448800" y="6508876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86861" y="3575400"/>
            <a:ext cx="2765424" cy="70339"/>
          </a:xfrm>
          <a:prstGeom prst="rect">
            <a:avLst/>
          </a:prstGeom>
          <a:solidFill>
            <a:srgbClr val="FDF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0638" y="986420"/>
            <a:ext cx="17917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주제선정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3360" y="3232996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우리나라 뿐만 아닌 다른 해외 기상청의 </a:t>
            </a:r>
            <a:endParaRPr lang="en-US" altLang="ko-KR" dirty="0" smtClean="0"/>
          </a:p>
          <a:p>
            <a:r>
              <a:rPr lang="ko-KR" altLang="en-US" dirty="0" smtClean="0"/>
              <a:t>기상 정보를 제공받을 수 있도록 해주는 </a:t>
            </a:r>
            <a:endParaRPr lang="en-US" altLang="ko-KR" dirty="0" smtClean="0"/>
          </a:p>
          <a:p>
            <a:r>
              <a:rPr lang="ko-KR" altLang="en-US" dirty="0" smtClean="0"/>
              <a:t>웹 사이트 </a:t>
            </a:r>
            <a:endParaRPr lang="ko-KR" altLang="en-US" dirty="0"/>
          </a:p>
        </p:txBody>
      </p:sp>
      <p:grpSp>
        <p:nvGrpSpPr>
          <p:cNvPr id="10" name="그룹 1002"/>
          <p:cNvGrpSpPr/>
          <p:nvPr/>
        </p:nvGrpSpPr>
        <p:grpSpPr>
          <a:xfrm>
            <a:off x="7612796" y="1653964"/>
            <a:ext cx="3936168" cy="3791796"/>
            <a:chOff x="8616612" y="620815"/>
            <a:chExt cx="9114336" cy="8780034"/>
          </a:xfrm>
        </p:grpSpPr>
        <p:pic>
          <p:nvPicPr>
            <p:cNvPr id="11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6612" y="620815"/>
              <a:ext cx="9114336" cy="8780034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753360" y="2436284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스팩</a:t>
            </a:r>
            <a:r>
              <a:rPr lang="ko-KR" altLang="en-US" dirty="0" smtClean="0"/>
              <a:t> 기상청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3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0638" y="986420"/>
            <a:ext cx="1791784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개발과정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7" name="그룹 1002"/>
          <p:cNvGrpSpPr/>
          <p:nvPr/>
        </p:nvGrpSpPr>
        <p:grpSpPr>
          <a:xfrm>
            <a:off x="4828257" y="1022912"/>
            <a:ext cx="959522" cy="959522"/>
            <a:chOff x="7493146" y="929160"/>
            <a:chExt cx="1939009" cy="1939009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530" y="84544"/>
              <a:ext cx="3878018" cy="3878018"/>
            </a:xfrm>
            <a:prstGeom prst="rect">
              <a:avLst/>
            </a:prstGeom>
          </p:spPr>
        </p:pic>
        <p:pic>
          <p:nvPicPr>
            <p:cNvPr id="9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3146" y="929160"/>
              <a:ext cx="1939009" cy="1939009"/>
            </a:xfrm>
            <a:prstGeom prst="rect">
              <a:avLst/>
            </a:prstGeom>
          </p:spPr>
        </p:pic>
      </p:grpSp>
      <p:grpSp>
        <p:nvGrpSpPr>
          <p:cNvPr id="10" name="그룹 1003"/>
          <p:cNvGrpSpPr/>
          <p:nvPr/>
        </p:nvGrpSpPr>
        <p:grpSpPr>
          <a:xfrm>
            <a:off x="4828257" y="2468523"/>
            <a:ext cx="959522" cy="988762"/>
            <a:chOff x="7493146" y="3850461"/>
            <a:chExt cx="1939009" cy="19980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8530" y="2977274"/>
              <a:ext cx="3878018" cy="3996195"/>
            </a:xfrm>
            <a:prstGeom prst="rect">
              <a:avLst/>
            </a:prstGeom>
          </p:spPr>
        </p:pic>
        <p:pic>
          <p:nvPicPr>
            <p:cNvPr id="13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3146" y="3850461"/>
              <a:ext cx="1939009" cy="1998097"/>
            </a:xfrm>
            <a:prstGeom prst="rect">
              <a:avLst/>
            </a:prstGeom>
          </p:spPr>
        </p:pic>
      </p:grpSp>
      <p:grpSp>
        <p:nvGrpSpPr>
          <p:cNvPr id="17" name="그룹 1004"/>
          <p:cNvGrpSpPr/>
          <p:nvPr/>
        </p:nvGrpSpPr>
        <p:grpSpPr>
          <a:xfrm>
            <a:off x="4828257" y="3950481"/>
            <a:ext cx="969712" cy="969712"/>
            <a:chOff x="7493146" y="6845212"/>
            <a:chExt cx="1959601" cy="1959601"/>
          </a:xfrm>
        </p:grpSpPr>
        <p:pic>
          <p:nvPicPr>
            <p:cNvPr id="18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0250" y="5992316"/>
              <a:ext cx="3919202" cy="3919202"/>
            </a:xfrm>
            <a:prstGeom prst="rect">
              <a:avLst/>
            </a:prstGeom>
          </p:spPr>
        </p:pic>
        <p:pic>
          <p:nvPicPr>
            <p:cNvPr id="19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3146" y="6845212"/>
              <a:ext cx="1959601" cy="1959601"/>
            </a:xfrm>
            <a:prstGeom prst="rect">
              <a:avLst/>
            </a:prstGeom>
          </p:spPr>
        </p:pic>
      </p:grpSp>
      <p:pic>
        <p:nvPicPr>
          <p:cNvPr id="20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08959" y="2577700"/>
            <a:ext cx="1904001" cy="1253624"/>
          </a:xfrm>
          <a:prstGeom prst="rect">
            <a:avLst/>
          </a:prstGeom>
        </p:spPr>
      </p:pic>
      <p:grpSp>
        <p:nvGrpSpPr>
          <p:cNvPr id="21" name="그룹 1005"/>
          <p:cNvGrpSpPr/>
          <p:nvPr/>
        </p:nvGrpSpPr>
        <p:grpSpPr>
          <a:xfrm>
            <a:off x="6177381" y="3974241"/>
            <a:ext cx="2117538" cy="254104"/>
            <a:chOff x="10219465" y="6893226"/>
            <a:chExt cx="4279135" cy="513496"/>
          </a:xfrm>
        </p:grpSpPr>
        <p:pic>
          <p:nvPicPr>
            <p:cNvPr id="22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60000">
              <a:off x="10219465" y="6893226"/>
              <a:ext cx="4279135" cy="513496"/>
            </a:xfrm>
            <a:prstGeom prst="rect">
              <a:avLst/>
            </a:prstGeom>
          </p:spPr>
        </p:pic>
      </p:grpSp>
      <p:grpSp>
        <p:nvGrpSpPr>
          <p:cNvPr id="23" name="그룹 1006"/>
          <p:cNvGrpSpPr/>
          <p:nvPr/>
        </p:nvGrpSpPr>
        <p:grpSpPr>
          <a:xfrm>
            <a:off x="6204232" y="2981015"/>
            <a:ext cx="2077723" cy="254104"/>
            <a:chOff x="10273725" y="4886109"/>
            <a:chExt cx="4198677" cy="513496"/>
          </a:xfrm>
        </p:grpSpPr>
        <p:pic>
          <p:nvPicPr>
            <p:cNvPr id="24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60000">
              <a:off x="10273725" y="4886109"/>
              <a:ext cx="4198677" cy="51349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214" y="5098015"/>
            <a:ext cx="2884279" cy="721070"/>
          </a:xfrm>
          <a:prstGeom prst="rect">
            <a:avLst/>
          </a:prstGeom>
        </p:spPr>
      </p:pic>
      <p:grpSp>
        <p:nvGrpSpPr>
          <p:cNvPr id="26" name="그룹 1007"/>
          <p:cNvGrpSpPr/>
          <p:nvPr/>
        </p:nvGrpSpPr>
        <p:grpSpPr>
          <a:xfrm>
            <a:off x="6211980" y="1963532"/>
            <a:ext cx="2117538" cy="254104"/>
            <a:chOff x="10289383" y="2829971"/>
            <a:chExt cx="4279135" cy="51349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500000">
              <a:off x="10289383" y="2829971"/>
              <a:ext cx="4279135" cy="513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6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0638" y="986420"/>
            <a:ext cx="1791784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개발과정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14713" y="986420"/>
            <a:ext cx="6411853" cy="5175674"/>
            <a:chOff x="4930910" y="467364"/>
            <a:chExt cx="12491775" cy="10083413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8004" y="3890145"/>
              <a:ext cx="3961905" cy="2742857"/>
            </a:xfrm>
            <a:prstGeom prst="rect">
              <a:avLst/>
            </a:prstGeom>
          </p:spPr>
        </p:pic>
        <p:grpSp>
          <p:nvGrpSpPr>
            <p:cNvPr id="8" name="그룹 1002"/>
            <p:cNvGrpSpPr/>
            <p:nvPr/>
          </p:nvGrpSpPr>
          <p:grpSpPr>
            <a:xfrm>
              <a:off x="12789538" y="467364"/>
              <a:ext cx="2311454" cy="2311454"/>
              <a:chOff x="12789538" y="467364"/>
              <a:chExt cx="2311454" cy="2311454"/>
            </a:xfrm>
          </p:grpSpPr>
          <p:pic>
            <p:nvPicPr>
              <p:cNvPr id="9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83452" y="-538723"/>
                <a:ext cx="4622909" cy="4622909"/>
              </a:xfrm>
              <a:prstGeom prst="rect">
                <a:avLst/>
              </a:prstGeom>
            </p:spPr>
          </p:pic>
          <p:pic>
            <p:nvPicPr>
              <p:cNvPr id="10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89538" y="467364"/>
                <a:ext cx="2311454" cy="2311454"/>
              </a:xfrm>
              <a:prstGeom prst="rect">
                <a:avLst/>
              </a:prstGeom>
            </p:spPr>
          </p:pic>
        </p:grpSp>
        <p:grpSp>
          <p:nvGrpSpPr>
            <p:cNvPr id="11" name="그룹 1003"/>
            <p:cNvGrpSpPr/>
            <p:nvPr/>
          </p:nvGrpSpPr>
          <p:grpSpPr>
            <a:xfrm>
              <a:off x="14532502" y="3728011"/>
              <a:ext cx="2469169" cy="2469169"/>
              <a:chOff x="14532502" y="3728011"/>
              <a:chExt cx="2469169" cy="2469169"/>
            </a:xfrm>
          </p:grpSpPr>
          <p:pic>
            <p:nvPicPr>
              <p:cNvPr id="13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456031" y="2651540"/>
                <a:ext cx="4938338" cy="4938338"/>
              </a:xfrm>
              <a:prstGeom prst="rect">
                <a:avLst/>
              </a:prstGeom>
            </p:spPr>
          </p:pic>
          <p:pic>
            <p:nvPicPr>
              <p:cNvPr id="17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32502" y="3728011"/>
                <a:ext cx="2469169" cy="2469169"/>
              </a:xfrm>
              <a:prstGeom prst="rect">
                <a:avLst/>
              </a:prstGeom>
            </p:spPr>
          </p:pic>
        </p:grpSp>
        <p:grpSp>
          <p:nvGrpSpPr>
            <p:cNvPr id="18" name="그룹 1004"/>
            <p:cNvGrpSpPr/>
            <p:nvPr/>
          </p:nvGrpSpPr>
          <p:grpSpPr>
            <a:xfrm>
              <a:off x="12138577" y="6567706"/>
              <a:ext cx="2393926" cy="2393926"/>
              <a:chOff x="12138577" y="6567706"/>
              <a:chExt cx="2393926" cy="2393926"/>
            </a:xfrm>
          </p:grpSpPr>
          <p:pic>
            <p:nvPicPr>
              <p:cNvPr id="19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095228" y="5524358"/>
                <a:ext cx="4787851" cy="4787851"/>
              </a:xfrm>
              <a:prstGeom prst="rect">
                <a:avLst/>
              </a:prstGeom>
            </p:spPr>
          </p:pic>
          <p:pic>
            <p:nvPicPr>
              <p:cNvPr id="20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138577" y="6567706"/>
                <a:ext cx="2393926" cy="2393926"/>
              </a:xfrm>
              <a:prstGeom prst="rect">
                <a:avLst/>
              </a:prstGeom>
            </p:spPr>
          </p:pic>
        </p:grpSp>
        <p:grpSp>
          <p:nvGrpSpPr>
            <p:cNvPr id="21" name="그룹 1005"/>
            <p:cNvGrpSpPr/>
            <p:nvPr/>
          </p:nvGrpSpPr>
          <p:grpSpPr>
            <a:xfrm>
              <a:off x="11270447" y="4672229"/>
              <a:ext cx="2669209" cy="666072"/>
              <a:chOff x="11270447" y="4672229"/>
              <a:chExt cx="2669209" cy="666072"/>
            </a:xfrm>
          </p:grpSpPr>
          <p:pic>
            <p:nvPicPr>
              <p:cNvPr id="22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60000">
                <a:off x="11270447" y="4672229"/>
                <a:ext cx="2669209" cy="666072"/>
              </a:xfrm>
              <a:prstGeom prst="rect">
                <a:avLst/>
              </a:prstGeom>
            </p:spPr>
          </p:pic>
        </p:grpSp>
        <p:grpSp>
          <p:nvGrpSpPr>
            <p:cNvPr id="23" name="그룹 1006"/>
            <p:cNvGrpSpPr/>
            <p:nvPr/>
          </p:nvGrpSpPr>
          <p:grpSpPr>
            <a:xfrm>
              <a:off x="9927203" y="2319233"/>
              <a:ext cx="2553723" cy="513496"/>
              <a:chOff x="9927203" y="2319233"/>
              <a:chExt cx="2553723" cy="513496"/>
            </a:xfrm>
          </p:grpSpPr>
          <p:pic>
            <p:nvPicPr>
              <p:cNvPr id="24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400000">
                <a:off x="9927203" y="2319233"/>
                <a:ext cx="2553723" cy="513496"/>
              </a:xfrm>
              <a:prstGeom prst="rect">
                <a:avLst/>
              </a:prstGeom>
            </p:spPr>
          </p:pic>
        </p:grpSp>
        <p:grpSp>
          <p:nvGrpSpPr>
            <p:cNvPr id="25" name="그룹 1007"/>
            <p:cNvGrpSpPr/>
            <p:nvPr/>
          </p:nvGrpSpPr>
          <p:grpSpPr>
            <a:xfrm>
              <a:off x="9607573" y="7234311"/>
              <a:ext cx="2161303" cy="599151"/>
              <a:chOff x="9607573" y="7234311"/>
              <a:chExt cx="2161303" cy="599151"/>
            </a:xfrm>
          </p:grpSpPr>
          <p:pic>
            <p:nvPicPr>
              <p:cNvPr id="26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640000">
                <a:off x="9607573" y="7234311"/>
                <a:ext cx="2161303" cy="599151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2257" y="9284110"/>
              <a:ext cx="2961905" cy="126666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65542" y="6476280"/>
              <a:ext cx="3257143" cy="126666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91982" y="3009771"/>
              <a:ext cx="2961905" cy="1266667"/>
            </a:xfrm>
            <a:prstGeom prst="rect">
              <a:avLst/>
            </a:prstGeom>
          </p:spPr>
        </p:pic>
        <p:grpSp>
          <p:nvGrpSpPr>
            <p:cNvPr id="30" name="그룹 1008"/>
            <p:cNvGrpSpPr/>
            <p:nvPr/>
          </p:nvGrpSpPr>
          <p:grpSpPr>
            <a:xfrm>
              <a:off x="4930910" y="4809821"/>
              <a:ext cx="2669209" cy="666072"/>
              <a:chOff x="4930910" y="4809821"/>
              <a:chExt cx="2669209" cy="66607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60000">
                <a:off x="4930910" y="4809821"/>
                <a:ext cx="2669209" cy="6660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024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49535" y="963271"/>
            <a:ext cx="1791784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81" y="2208655"/>
            <a:ext cx="3779848" cy="1447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18" y="4206055"/>
            <a:ext cx="2804403" cy="1066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18" y="2208655"/>
            <a:ext cx="2552921" cy="10592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81" y="3809780"/>
            <a:ext cx="3261643" cy="14631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47881" y="1282332"/>
            <a:ext cx="19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기상정보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22752" y="1232062"/>
            <a:ext cx="19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회원정보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17879" y="3621069"/>
            <a:ext cx="19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댓글정보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0638" y="986420"/>
            <a:ext cx="1791784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차트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7" name="그룹 1002"/>
          <p:cNvGrpSpPr/>
          <p:nvPr/>
        </p:nvGrpSpPr>
        <p:grpSpPr>
          <a:xfrm>
            <a:off x="5636870" y="1624543"/>
            <a:ext cx="5344310" cy="4030075"/>
            <a:chOff x="5902849" y="834201"/>
            <a:chExt cx="11427478" cy="86173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2849" y="834201"/>
              <a:ext cx="11427478" cy="86173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" name="직선 화살표 연결선 2"/>
          <p:cNvCxnSpPr/>
          <p:nvPr/>
        </p:nvCxnSpPr>
        <p:spPr>
          <a:xfrm flipH="1">
            <a:off x="4977114" y="2453833"/>
            <a:ext cx="200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4702" y="226916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가지의 기상청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77114" y="4648393"/>
            <a:ext cx="200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26640" y="4463727"/>
            <a:ext cx="285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기상청에 따른 정보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3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0B46BDD-A26E-4F85-89E7-DC9BEA82423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6001"/>
            <a:ext cx="2004646" cy="68740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" y="6411177"/>
            <a:ext cx="1815920" cy="31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0638" y="986420"/>
            <a:ext cx="1791784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KoPubWorld돋움체 Medium" panose="00000600000000000000" pitchFamily="2" charset="-127"/>
              </a:rPr>
              <a:t>뉴스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977114" y="2453833"/>
            <a:ext cx="200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4702" y="2269167"/>
            <a:ext cx="20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뉴스 정보 제공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77114" y="4648393"/>
            <a:ext cx="200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68634" y="4463727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기능 제공</a:t>
            </a:r>
            <a:endParaRPr lang="ko-KR" altLang="en-US" dirty="0"/>
          </a:p>
        </p:txBody>
      </p:sp>
      <p:grpSp>
        <p:nvGrpSpPr>
          <p:cNvPr id="12" name="그룹 1002"/>
          <p:cNvGrpSpPr/>
          <p:nvPr/>
        </p:nvGrpSpPr>
        <p:grpSpPr>
          <a:xfrm>
            <a:off x="6141102" y="997995"/>
            <a:ext cx="3261360" cy="2103577"/>
            <a:chOff x="5016956" y="304762"/>
            <a:chExt cx="12997855" cy="8383616"/>
          </a:xfrm>
        </p:grpSpPr>
        <p:pic>
          <p:nvPicPr>
            <p:cNvPr id="13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6956" y="304762"/>
              <a:ext cx="12997855" cy="8383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9" name="그룹 1002"/>
          <p:cNvGrpSpPr/>
          <p:nvPr/>
        </p:nvGrpSpPr>
        <p:grpSpPr>
          <a:xfrm>
            <a:off x="6141102" y="3420999"/>
            <a:ext cx="3261360" cy="2597944"/>
            <a:chOff x="4962806" y="987577"/>
            <a:chExt cx="9903389" cy="7888872"/>
          </a:xfrm>
        </p:grpSpPr>
        <p:pic>
          <p:nvPicPr>
            <p:cNvPr id="20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2806" y="987577"/>
              <a:ext cx="9903389" cy="78888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258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127</Words>
  <Application>Microsoft Office PowerPoint</Application>
  <PresentationFormat>와이드스크린</PresentationFormat>
  <Paragraphs>58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Helvetica Light</vt:lpstr>
      <vt:lpstr>KoPubWorld돋움체 Medium</vt:lpstr>
      <vt:lpstr>Roboto Slab Regular</vt:lpstr>
      <vt:lpstr>나눔바른고딕</vt:lpstr>
      <vt:lpstr>나눔스퀘어</vt:lpstr>
      <vt:lpstr>나눔스퀘어 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141</cp:revision>
  <dcterms:created xsi:type="dcterms:W3CDTF">2017-09-09T13:40:14Z</dcterms:created>
  <dcterms:modified xsi:type="dcterms:W3CDTF">2020-08-14T06:19:26Z</dcterms:modified>
</cp:coreProperties>
</file>