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71" r:id="rId14"/>
    <p:sldId id="272" r:id="rId15"/>
    <p:sldId id="273" r:id="rId16"/>
    <p:sldId id="268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9" r:id="rId28"/>
    <p:sldId id="285" r:id="rId29"/>
    <p:sldId id="286" r:id="rId30"/>
    <p:sldId id="288" r:id="rId31"/>
    <p:sldId id="287" r:id="rId32"/>
    <p:sldId id="25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C4A9D-1372-76D9-E1E5-80BFEA45A73D}" v="30" dt="2025-01-08T04:11:51.557"/>
    <p1510:client id="{761D02E9-E56A-2AD4-8933-564CA7BC2C1F}" v="110" dt="2025-01-07T06:40:34.176"/>
    <p1510:client id="{7C4BD4B9-0497-883F-4F8E-A804B6C0F311}" v="6" dt="2025-01-08T01:10:37.707"/>
    <p1510:client id="{A0948171-F54C-59CA-F895-88E083696C86}" v="3824" dt="2025-01-08T09:10:11.079"/>
    <p1510:client id="{A8BC831E-A7D3-0B9E-D936-771D104480C0}" v="52" dt="2025-01-08T00:10:56.015"/>
    <p1510:client id="{AF99B136-2ADE-AB15-73FB-00180C7693C1}" v="4" dt="2025-01-08T05:27:2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 J" userId="efc2a150627ff1ba" providerId="Windows Live" clId="Web-{AF99B136-2ADE-AB15-73FB-00180C7693C1}"/>
    <pc:docChg chg="modSld">
      <pc:chgData name="BL J" userId="efc2a150627ff1ba" providerId="Windows Live" clId="Web-{AF99B136-2ADE-AB15-73FB-00180C7693C1}" dt="2025-01-08T05:27:21.459" v="3" actId="20577"/>
      <pc:docMkLst>
        <pc:docMk/>
      </pc:docMkLst>
      <pc:sldChg chg="modSp">
        <pc:chgData name="BL J" userId="efc2a150627ff1ba" providerId="Windows Live" clId="Web-{AF99B136-2ADE-AB15-73FB-00180C7693C1}" dt="2025-01-08T05:27:21.459" v="3" actId="20577"/>
        <pc:sldMkLst>
          <pc:docMk/>
          <pc:sldMk cId="2285240380" sldId="259"/>
        </pc:sldMkLst>
        <pc:spChg chg="mod">
          <ac:chgData name="BL J" userId="efc2a150627ff1ba" providerId="Windows Live" clId="Web-{AF99B136-2ADE-AB15-73FB-00180C7693C1}" dt="2025-01-08T05:27:21.459" v="3" actId="20577"/>
          <ac:spMkLst>
            <pc:docMk/>
            <pc:sldMk cId="2285240380" sldId="259"/>
            <ac:spMk id="3" creationId="{4C4ACDCC-6D30-DE7F-D6D5-7C3ABA4E9B29}"/>
          </ac:spMkLst>
        </pc:spChg>
      </pc:sldChg>
    </pc:docChg>
  </pc:docChgLst>
  <pc:docChgLst>
    <pc:chgData name="BL J" userId="efc2a150627ff1ba" providerId="Windows Live" clId="Web-{A0948171-F54C-59CA-F895-88E083696C86}"/>
    <pc:docChg chg="addSld delSld modSld sldOrd">
      <pc:chgData name="BL J" userId="efc2a150627ff1ba" providerId="Windows Live" clId="Web-{A0948171-F54C-59CA-F895-88E083696C86}" dt="2025-01-08T09:10:11.079" v="2492"/>
      <pc:docMkLst>
        <pc:docMk/>
      </pc:docMkLst>
      <pc:sldChg chg="addSp modSp">
        <pc:chgData name="BL J" userId="efc2a150627ff1ba" providerId="Windows Live" clId="Web-{A0948171-F54C-59CA-F895-88E083696C86}" dt="2025-01-08T05:36:23.794" v="8" actId="1076"/>
        <pc:sldMkLst>
          <pc:docMk/>
          <pc:sldMk cId="3569210928" sldId="256"/>
        </pc:sldMkLst>
        <pc:picChg chg="add mod">
          <ac:chgData name="BL J" userId="efc2a150627ff1ba" providerId="Windows Live" clId="Web-{A0948171-F54C-59CA-F895-88E083696C86}" dt="2025-01-08T05:36:23.794" v="8" actId="1076"/>
          <ac:picMkLst>
            <pc:docMk/>
            <pc:sldMk cId="3569210928" sldId="256"/>
            <ac:picMk id="5" creationId="{1BABD7CC-82BD-92B1-D78E-0DC0176EEA22}"/>
          </ac:picMkLst>
        </pc:picChg>
      </pc:sldChg>
      <pc:sldChg chg="addSp">
        <pc:chgData name="BL J" userId="efc2a150627ff1ba" providerId="Windows Live" clId="Web-{A0948171-F54C-59CA-F895-88E083696C86}" dt="2025-01-08T05:36:28.341" v="9"/>
        <pc:sldMkLst>
          <pc:docMk/>
          <pc:sldMk cId="503232900" sldId="257"/>
        </pc:sldMkLst>
        <pc:picChg chg="add">
          <ac:chgData name="BL J" userId="efc2a150627ff1ba" providerId="Windows Live" clId="Web-{A0948171-F54C-59CA-F895-88E083696C86}" dt="2025-01-08T05:36:28.341" v="9"/>
          <ac:picMkLst>
            <pc:docMk/>
            <pc:sldMk cId="503232900" sldId="257"/>
            <ac:picMk id="5" creationId="{7280546C-199A-4B8B-F734-A848E1D0CDBE}"/>
          </ac:picMkLst>
        </pc:picChg>
      </pc:sldChg>
      <pc:sldChg chg="addSp delSp modSp">
        <pc:chgData name="BL J" userId="efc2a150627ff1ba" providerId="Windows Live" clId="Web-{A0948171-F54C-59CA-F895-88E083696C86}" dt="2025-01-08T05:50:27.194" v="227" actId="1076"/>
        <pc:sldMkLst>
          <pc:docMk/>
          <pc:sldMk cId="987362612" sldId="258"/>
        </pc:sldMkLst>
        <pc:spChg chg="del">
          <ac:chgData name="BL J" userId="efc2a150627ff1ba" providerId="Windows Live" clId="Web-{A0948171-F54C-59CA-F895-88E083696C86}" dt="2025-01-08T05:34:43.151" v="0"/>
          <ac:spMkLst>
            <pc:docMk/>
            <pc:sldMk cId="987362612" sldId="258"/>
            <ac:spMk id="3" creationId="{C930166C-79A2-1759-C5B0-AB0038608076}"/>
          </ac:spMkLst>
        </pc:spChg>
        <pc:spChg chg="add mod">
          <ac:chgData name="BL J" userId="efc2a150627ff1ba" providerId="Windows Live" clId="Web-{A0948171-F54C-59CA-F895-88E083696C86}" dt="2025-01-08T05:50:20.538" v="226" actId="1076"/>
          <ac:spMkLst>
            <pc:docMk/>
            <pc:sldMk cId="987362612" sldId="258"/>
            <ac:spMk id="9" creationId="{AF14D71C-0F38-70AB-FFB8-C45DF15E6196}"/>
          </ac:spMkLst>
        </pc:spChg>
        <pc:spChg chg="add mod">
          <ac:chgData name="BL J" userId="efc2a150627ff1ba" providerId="Windows Live" clId="Web-{A0948171-F54C-59CA-F895-88E083696C86}" dt="2025-01-08T05:50:27.194" v="227" actId="1076"/>
          <ac:spMkLst>
            <pc:docMk/>
            <pc:sldMk cId="987362612" sldId="258"/>
            <ac:spMk id="11" creationId="{5BEFEC90-6CB2-B266-8FFF-68C84CB44213}"/>
          </ac:spMkLst>
        </pc:spChg>
        <pc:spChg chg="add del mod">
          <ac:chgData name="BL J" userId="efc2a150627ff1ba" providerId="Windows Live" clId="Web-{A0948171-F54C-59CA-F895-88E083696C86}" dt="2025-01-08T05:37:50.141" v="23"/>
          <ac:spMkLst>
            <pc:docMk/>
            <pc:sldMk cId="987362612" sldId="258"/>
            <ac:spMk id="12" creationId="{2D4006D9-B5DC-BC3C-1709-DB8D32ADCCD7}"/>
          </ac:spMkLst>
        </pc:spChg>
        <pc:picChg chg="add mod ord">
          <ac:chgData name="BL J" userId="efc2a150627ff1ba" providerId="Windows Live" clId="Web-{A0948171-F54C-59CA-F895-88E083696C86}" dt="2025-01-08T05:50:20.428" v="224" actId="1076"/>
          <ac:picMkLst>
            <pc:docMk/>
            <pc:sldMk cId="987362612" sldId="258"/>
            <ac:picMk id="4" creationId="{0DFF0E2C-6F32-65AD-CCC1-CF332E6EEFC2}"/>
          </ac:picMkLst>
        </pc:picChg>
        <pc:picChg chg="add mod">
          <ac:chgData name="BL J" userId="efc2a150627ff1ba" providerId="Windows Live" clId="Web-{A0948171-F54C-59CA-F895-88E083696C86}" dt="2025-01-08T05:50:20.538" v="225" actId="1076"/>
          <ac:picMkLst>
            <pc:docMk/>
            <pc:sldMk cId="987362612" sldId="258"/>
            <ac:picMk id="5" creationId="{54D997E1-3A16-180C-107A-49BA8E5BCB4D}"/>
          </ac:picMkLst>
        </pc:picChg>
        <pc:picChg chg="add del mod">
          <ac:chgData name="BL J" userId="efc2a150627ff1ba" providerId="Windows Live" clId="Web-{A0948171-F54C-59CA-F895-88E083696C86}" dt="2025-01-08T05:35:34.824" v="5"/>
          <ac:picMkLst>
            <pc:docMk/>
            <pc:sldMk cId="987362612" sldId="258"/>
            <ac:picMk id="6" creationId="{5E032420-9766-23AC-C999-6BE5C7DAFE8A}"/>
          </ac:picMkLst>
        </pc:picChg>
        <pc:picChg chg="add">
          <ac:chgData name="BL J" userId="efc2a150627ff1ba" providerId="Windows Live" clId="Web-{A0948171-F54C-59CA-F895-88E083696C86}" dt="2025-01-08T05:36:33.013" v="10"/>
          <ac:picMkLst>
            <pc:docMk/>
            <pc:sldMk cId="987362612" sldId="258"/>
            <ac:picMk id="8" creationId="{C8E1F6E7-313F-3B46-7306-DAC0EE8F105F}"/>
          </ac:picMkLst>
        </pc:picChg>
        <pc:picChg chg="add del mod">
          <ac:chgData name="BL J" userId="efc2a150627ff1ba" providerId="Windows Live" clId="Web-{A0948171-F54C-59CA-F895-88E083696C86}" dt="2025-01-08T05:37:06.077" v="15"/>
          <ac:picMkLst>
            <pc:docMk/>
            <pc:sldMk cId="987362612" sldId="258"/>
            <ac:picMk id="10" creationId="{EE3D2E7E-80FD-C247-21D4-78FA708DE343}"/>
          </ac:picMkLst>
        </pc:picChg>
      </pc:sldChg>
      <pc:sldChg chg="addSp modSp">
        <pc:chgData name="BL J" userId="efc2a150627ff1ba" providerId="Windows Live" clId="Web-{A0948171-F54C-59CA-F895-88E083696C86}" dt="2025-01-08T08:34:00.032" v="2333" actId="20577"/>
        <pc:sldMkLst>
          <pc:docMk/>
          <pc:sldMk cId="2285240380" sldId="259"/>
        </pc:sldMkLst>
        <pc:spChg chg="mod">
          <ac:chgData name="BL J" userId="efc2a150627ff1ba" providerId="Windows Live" clId="Web-{A0948171-F54C-59CA-F895-88E083696C86}" dt="2025-01-08T08:34:00.032" v="2333" actId="20577"/>
          <ac:spMkLst>
            <pc:docMk/>
            <pc:sldMk cId="2285240380" sldId="259"/>
            <ac:spMk id="2" creationId="{58CCC2D5-C670-FA94-9589-A7FC9D3D8666}"/>
          </ac:spMkLst>
        </pc:spChg>
        <pc:picChg chg="add">
          <ac:chgData name="BL J" userId="efc2a150627ff1ba" providerId="Windows Live" clId="Web-{A0948171-F54C-59CA-F895-88E083696C86}" dt="2025-01-08T05:36:36.888" v="11"/>
          <ac:picMkLst>
            <pc:docMk/>
            <pc:sldMk cId="2285240380" sldId="259"/>
            <ac:picMk id="5" creationId="{FDA4045F-F313-7FE9-B157-A8DF56541BA2}"/>
          </ac:picMkLst>
        </pc:picChg>
      </pc:sldChg>
      <pc:sldChg chg="addSp delSp modSp add replId">
        <pc:chgData name="BL J" userId="efc2a150627ff1ba" providerId="Windows Live" clId="Web-{A0948171-F54C-59CA-F895-88E083696C86}" dt="2025-01-08T08:37:42.494" v="2340" actId="1076"/>
        <pc:sldMkLst>
          <pc:docMk/>
          <pc:sldMk cId="2327459486" sldId="260"/>
        </pc:sldMkLst>
        <pc:spChg chg="add del mod">
          <ac:chgData name="BL J" userId="efc2a150627ff1ba" providerId="Windows Live" clId="Web-{A0948171-F54C-59CA-F895-88E083696C86}" dt="2025-01-08T05:39:00.986" v="34"/>
          <ac:spMkLst>
            <pc:docMk/>
            <pc:sldMk cId="2327459486" sldId="260"/>
            <ac:spMk id="6" creationId="{737C7014-DA85-313A-D60D-57513C338330}"/>
          </ac:spMkLst>
        </pc:spChg>
        <pc:spChg chg="mod">
          <ac:chgData name="BL J" userId="efc2a150627ff1ba" providerId="Windows Live" clId="Web-{A0948171-F54C-59CA-F895-88E083696C86}" dt="2025-01-08T08:37:30.852" v="2338" actId="1076"/>
          <ac:spMkLst>
            <pc:docMk/>
            <pc:sldMk cId="2327459486" sldId="260"/>
            <ac:spMk id="9" creationId="{AF14D71C-0F38-70AB-FFB8-C45DF15E6196}"/>
          </ac:spMkLst>
        </pc:spChg>
        <pc:spChg chg="add mod">
          <ac:chgData name="BL J" userId="efc2a150627ff1ba" providerId="Windows Live" clId="Web-{A0948171-F54C-59CA-F895-88E083696C86}" dt="2025-01-08T08:37:35.321" v="2339" actId="1076"/>
          <ac:spMkLst>
            <pc:docMk/>
            <pc:sldMk cId="2327459486" sldId="260"/>
            <ac:spMk id="10" creationId="{ED859E40-6CA5-C852-3498-3C0ECCB3B304}"/>
          </ac:spMkLst>
        </pc:spChg>
        <pc:spChg chg="del mod">
          <ac:chgData name="BL J" userId="efc2a150627ff1ba" providerId="Windows Live" clId="Web-{A0948171-F54C-59CA-F895-88E083696C86}" dt="2025-01-08T05:40:13.129" v="59"/>
          <ac:spMkLst>
            <pc:docMk/>
            <pc:sldMk cId="2327459486" sldId="260"/>
            <ac:spMk id="11" creationId="{5BEFEC90-6CB2-B266-8FFF-68C84CB44213}"/>
          </ac:spMkLst>
        </pc:spChg>
        <pc:spChg chg="add mod">
          <ac:chgData name="BL J" userId="efc2a150627ff1ba" providerId="Windows Live" clId="Web-{A0948171-F54C-59CA-F895-88E083696C86}" dt="2025-01-08T08:37:42.494" v="2340" actId="1076"/>
          <ac:spMkLst>
            <pc:docMk/>
            <pc:sldMk cId="2327459486" sldId="260"/>
            <ac:spMk id="13" creationId="{F3398AC9-5802-59D6-9DB1-D119ABC251CE}"/>
          </ac:spMkLst>
        </pc:spChg>
        <pc:picChg chg="del">
          <ac:chgData name="BL J" userId="efc2a150627ff1ba" providerId="Windows Live" clId="Web-{A0948171-F54C-59CA-F895-88E083696C86}" dt="2025-01-08T05:38:32.876" v="32"/>
          <ac:picMkLst>
            <pc:docMk/>
            <pc:sldMk cId="2327459486" sldId="260"/>
            <ac:picMk id="4" creationId="{0DFF0E2C-6F32-65AD-CCC1-CF332E6EEFC2}"/>
          </ac:picMkLst>
        </pc:picChg>
        <pc:picChg chg="del">
          <ac:chgData name="BL J" userId="efc2a150627ff1ba" providerId="Windows Live" clId="Web-{A0948171-F54C-59CA-F895-88E083696C86}" dt="2025-01-08T05:38:33.204" v="33"/>
          <ac:picMkLst>
            <pc:docMk/>
            <pc:sldMk cId="2327459486" sldId="260"/>
            <ac:picMk id="5" creationId="{54D997E1-3A16-180C-107A-49BA8E5BCB4D}"/>
          </ac:picMkLst>
        </pc:picChg>
        <pc:picChg chg="add mod ord">
          <ac:chgData name="BL J" userId="efc2a150627ff1ba" providerId="Windows Live" clId="Web-{A0948171-F54C-59CA-F895-88E083696C86}" dt="2025-01-08T08:37:07.586" v="2336" actId="1076"/>
          <ac:picMkLst>
            <pc:docMk/>
            <pc:sldMk cId="2327459486" sldId="260"/>
            <ac:picMk id="7" creationId="{7FAD7A24-A466-7560-FA54-5834A2ECB035}"/>
          </ac:picMkLst>
        </pc:picChg>
        <pc:picChg chg="add mod">
          <ac:chgData name="BL J" userId="efc2a150627ff1ba" providerId="Windows Live" clId="Web-{A0948171-F54C-59CA-F895-88E083696C86}" dt="2025-01-08T08:37:19.758" v="2337" actId="1076"/>
          <ac:picMkLst>
            <pc:docMk/>
            <pc:sldMk cId="2327459486" sldId="260"/>
            <ac:picMk id="12" creationId="{BCBD5363-DB94-C2CA-289B-BA3ACD4152CE}"/>
          </ac:picMkLst>
        </pc:picChg>
      </pc:sldChg>
      <pc:sldChg chg="addSp delSp modSp add replId">
        <pc:chgData name="BL J" userId="efc2a150627ff1ba" providerId="Windows Live" clId="Web-{A0948171-F54C-59CA-F895-88E083696C86}" dt="2025-01-08T09:05:08.927" v="2471" actId="1076"/>
        <pc:sldMkLst>
          <pc:docMk/>
          <pc:sldMk cId="1252910714" sldId="261"/>
        </pc:sldMkLst>
        <pc:spChg chg="add del mod">
          <ac:chgData name="BL J" userId="efc2a150627ff1ba" providerId="Windows Live" clId="Web-{A0948171-F54C-59CA-F895-88E083696C86}" dt="2025-01-08T05:44:17.808" v="148"/>
          <ac:spMkLst>
            <pc:docMk/>
            <pc:sldMk cId="1252910714" sldId="261"/>
            <ac:spMk id="4" creationId="{EC254784-3B4F-950B-0368-A90F3115E903}"/>
          </ac:spMkLst>
        </pc:spChg>
        <pc:spChg chg="mod ord">
          <ac:chgData name="BL J" userId="efc2a150627ff1ba" providerId="Windows Live" clId="Web-{A0948171-F54C-59CA-F895-88E083696C86}" dt="2025-01-08T05:46:58.094" v="182" actId="1076"/>
          <ac:spMkLst>
            <pc:docMk/>
            <pc:sldMk cId="1252910714" sldId="261"/>
            <ac:spMk id="9" creationId="{AF14D71C-0F38-70AB-FFB8-C45DF15E6196}"/>
          </ac:spMkLst>
        </pc:spChg>
        <pc:spChg chg="del">
          <ac:chgData name="BL J" userId="efc2a150627ff1ba" providerId="Windows Live" clId="Web-{A0948171-F54C-59CA-F895-88E083696C86}" dt="2025-01-08T05:44:32.340" v="151"/>
          <ac:spMkLst>
            <pc:docMk/>
            <pc:sldMk cId="1252910714" sldId="261"/>
            <ac:spMk id="10" creationId="{ED859E40-6CA5-C852-3498-3C0ECCB3B304}"/>
          </ac:spMkLst>
        </pc:spChg>
        <pc:spChg chg="add mod">
          <ac:chgData name="BL J" userId="efc2a150627ff1ba" providerId="Windows Live" clId="Web-{A0948171-F54C-59CA-F895-88E083696C86}" dt="2025-01-08T09:04:04.097" v="2466" actId="20577"/>
          <ac:spMkLst>
            <pc:docMk/>
            <pc:sldMk cId="1252910714" sldId="261"/>
            <ac:spMk id="11" creationId="{9B63380B-5453-FBDA-EC57-E83C92819E67}"/>
          </ac:spMkLst>
        </pc:spChg>
        <pc:spChg chg="del">
          <ac:chgData name="BL J" userId="efc2a150627ff1ba" providerId="Windows Live" clId="Web-{A0948171-F54C-59CA-F895-88E083696C86}" dt="2025-01-08T05:44:41.746" v="154"/>
          <ac:spMkLst>
            <pc:docMk/>
            <pc:sldMk cId="1252910714" sldId="261"/>
            <ac:spMk id="13" creationId="{F3398AC9-5802-59D6-9DB1-D119ABC251CE}"/>
          </ac:spMkLst>
        </pc:spChg>
        <pc:spChg chg="add mod">
          <ac:chgData name="BL J" userId="efc2a150627ff1ba" providerId="Windows Live" clId="Web-{A0948171-F54C-59CA-F895-88E083696C86}" dt="2025-01-08T09:05:08.927" v="2471" actId="1076"/>
          <ac:spMkLst>
            <pc:docMk/>
            <pc:sldMk cId="1252910714" sldId="261"/>
            <ac:spMk id="15" creationId="{4910A09F-C928-7FA0-A3C4-1B0AEBA3BD16}"/>
          </ac:spMkLst>
        </pc:spChg>
        <pc:picChg chg="add mod ord">
          <ac:chgData name="BL J" userId="efc2a150627ff1ba" providerId="Windows Live" clId="Web-{A0948171-F54C-59CA-F895-88E083696C86}" dt="2025-01-08T05:45:22.201" v="159" actId="1076"/>
          <ac:picMkLst>
            <pc:docMk/>
            <pc:sldMk cId="1252910714" sldId="261"/>
            <ac:picMk id="5" creationId="{4BC84B03-963A-42A8-9E77-BCDD69A0E14E}"/>
          </ac:picMkLst>
        </pc:picChg>
        <pc:picChg chg="del">
          <ac:chgData name="BL J" userId="efc2a150627ff1ba" providerId="Windows Live" clId="Web-{A0948171-F54C-59CA-F895-88E083696C86}" dt="2025-01-08T05:43:43.323" v="146"/>
          <ac:picMkLst>
            <pc:docMk/>
            <pc:sldMk cId="1252910714" sldId="261"/>
            <ac:picMk id="7" creationId="{7FAD7A24-A466-7560-FA54-5834A2ECB035}"/>
          </ac:picMkLst>
        </pc:picChg>
        <pc:picChg chg="del">
          <ac:chgData name="BL J" userId="efc2a150627ff1ba" providerId="Windows Live" clId="Web-{A0948171-F54C-59CA-F895-88E083696C86}" dt="2025-01-08T05:43:44.042" v="147"/>
          <ac:picMkLst>
            <pc:docMk/>
            <pc:sldMk cId="1252910714" sldId="261"/>
            <ac:picMk id="12" creationId="{BCBD5363-DB94-C2CA-289B-BA3ACD4152CE}"/>
          </ac:picMkLst>
        </pc:picChg>
        <pc:picChg chg="add mod">
          <ac:chgData name="BL J" userId="efc2a150627ff1ba" providerId="Windows Live" clId="Web-{A0948171-F54C-59CA-F895-88E083696C86}" dt="2025-01-08T05:46:41.672" v="178" actId="1076"/>
          <ac:picMkLst>
            <pc:docMk/>
            <pc:sldMk cId="1252910714" sldId="261"/>
            <ac:picMk id="14" creationId="{64D7C410-1B80-62DF-8D55-07D024625546}"/>
          </ac:picMkLst>
        </pc:picChg>
      </pc:sldChg>
      <pc:sldChg chg="addSp delSp modSp add replId">
        <pc:chgData name="BL J" userId="efc2a150627ff1ba" providerId="Windows Live" clId="Web-{A0948171-F54C-59CA-F895-88E083696C86}" dt="2025-01-08T08:13:34.114" v="2175" actId="1076"/>
        <pc:sldMkLst>
          <pc:docMk/>
          <pc:sldMk cId="2540816397" sldId="262"/>
        </pc:sldMkLst>
        <pc:spChg chg="add del mod">
          <ac:chgData name="BL J" userId="efc2a150627ff1ba" providerId="Windows Live" clId="Web-{A0948171-F54C-59CA-F895-88E083696C86}" dt="2025-01-08T05:51:03.961" v="231"/>
          <ac:spMkLst>
            <pc:docMk/>
            <pc:sldMk cId="2540816397" sldId="262"/>
            <ac:spMk id="4" creationId="{9578559B-AE45-D01F-11A8-A5041BABBD9B}"/>
          </ac:spMkLst>
        </pc:spChg>
        <pc:spChg chg="mod">
          <ac:chgData name="BL J" userId="efc2a150627ff1ba" providerId="Windows Live" clId="Web-{A0948171-F54C-59CA-F895-88E083696C86}" dt="2025-01-08T05:53:49.028" v="261" actId="1076"/>
          <ac:spMkLst>
            <pc:docMk/>
            <pc:sldMk cId="2540816397" sldId="262"/>
            <ac:spMk id="9" creationId="{AF14D71C-0F38-70AB-FFB8-C45DF15E6196}"/>
          </ac:spMkLst>
        </pc:spChg>
        <pc:spChg chg="mod ord">
          <ac:chgData name="BL J" userId="efc2a150627ff1ba" providerId="Windows Live" clId="Web-{A0948171-F54C-59CA-F895-88E083696C86}" dt="2025-01-08T05:53:36.340" v="259" actId="14100"/>
          <ac:spMkLst>
            <pc:docMk/>
            <pc:sldMk cId="2540816397" sldId="262"/>
            <ac:spMk id="11" creationId="{9B63380B-5453-FBDA-EC57-E83C92819E67}"/>
          </ac:spMkLst>
        </pc:spChg>
        <pc:spChg chg="mod ord">
          <ac:chgData name="BL J" userId="efc2a150627ff1ba" providerId="Windows Live" clId="Web-{A0948171-F54C-59CA-F895-88E083696C86}" dt="2025-01-08T08:13:34.114" v="2175" actId="1076"/>
          <ac:spMkLst>
            <pc:docMk/>
            <pc:sldMk cId="2540816397" sldId="262"/>
            <ac:spMk id="15" creationId="{4910A09F-C928-7FA0-A3C4-1B0AEBA3BD16}"/>
          </ac:spMkLst>
        </pc:spChg>
        <pc:picChg chg="del">
          <ac:chgData name="BL J" userId="efc2a150627ff1ba" providerId="Windows Live" clId="Web-{A0948171-F54C-59CA-F895-88E083696C86}" dt="2025-01-08T05:50:53.288" v="229"/>
          <ac:picMkLst>
            <pc:docMk/>
            <pc:sldMk cId="2540816397" sldId="262"/>
            <ac:picMk id="5" creationId="{4BC84B03-963A-42A8-9E77-BCDD69A0E14E}"/>
          </ac:picMkLst>
        </pc:picChg>
        <pc:picChg chg="add mod ord">
          <ac:chgData name="BL J" userId="efc2a150627ff1ba" providerId="Windows Live" clId="Web-{A0948171-F54C-59CA-F895-88E083696C86}" dt="2025-01-08T05:51:23.555" v="236" actId="1076"/>
          <ac:picMkLst>
            <pc:docMk/>
            <pc:sldMk cId="2540816397" sldId="262"/>
            <ac:picMk id="6" creationId="{84641A4F-97CF-5632-AD7C-27A7B7A9398A}"/>
          </ac:picMkLst>
        </pc:picChg>
        <pc:picChg chg="add mod">
          <ac:chgData name="BL J" userId="efc2a150627ff1ba" providerId="Windows Live" clId="Web-{A0948171-F54C-59CA-F895-88E083696C86}" dt="2025-01-08T05:53:44.325" v="260" actId="1076"/>
          <ac:picMkLst>
            <pc:docMk/>
            <pc:sldMk cId="2540816397" sldId="262"/>
            <ac:picMk id="7" creationId="{B88D5A3C-2B09-8E0A-BD4C-407D9B32D7A1}"/>
          </ac:picMkLst>
        </pc:picChg>
        <pc:picChg chg="del">
          <ac:chgData name="BL J" userId="efc2a150627ff1ba" providerId="Windows Live" clId="Web-{A0948171-F54C-59CA-F895-88E083696C86}" dt="2025-01-08T05:50:55.101" v="230"/>
          <ac:picMkLst>
            <pc:docMk/>
            <pc:sldMk cId="2540816397" sldId="262"/>
            <ac:picMk id="14" creationId="{64D7C410-1B80-62DF-8D55-07D024625546}"/>
          </ac:picMkLst>
        </pc:picChg>
      </pc:sldChg>
      <pc:sldChg chg="addSp delSp modSp add replId">
        <pc:chgData name="BL J" userId="efc2a150627ff1ba" providerId="Windows Live" clId="Web-{A0948171-F54C-59CA-F895-88E083696C86}" dt="2025-01-08T08:39:44.545" v="2356" actId="20577"/>
        <pc:sldMkLst>
          <pc:docMk/>
          <pc:sldMk cId="2507919425" sldId="263"/>
        </pc:sldMkLst>
        <pc:spChg chg="add del mod">
          <ac:chgData name="BL J" userId="efc2a150627ff1ba" providerId="Windows Live" clId="Web-{A0948171-F54C-59CA-F895-88E083696C86}" dt="2025-01-08T05:56:26.642" v="303"/>
          <ac:spMkLst>
            <pc:docMk/>
            <pc:sldMk cId="2507919425" sldId="263"/>
            <ac:spMk id="4" creationId="{541A21FB-C219-B0D1-9081-590194FF3AC3}"/>
          </ac:spMkLst>
        </pc:spChg>
        <pc:spChg chg="mod ord">
          <ac:chgData name="BL J" userId="efc2a150627ff1ba" providerId="Windows Live" clId="Web-{A0948171-F54C-59CA-F895-88E083696C86}" dt="2025-01-08T05:57:48.832" v="323" actId="1076"/>
          <ac:spMkLst>
            <pc:docMk/>
            <pc:sldMk cId="2507919425" sldId="263"/>
            <ac:spMk id="9" creationId="{AF14D71C-0F38-70AB-FFB8-C45DF15E6196}"/>
          </ac:spMkLst>
        </pc:spChg>
        <pc:spChg chg="del">
          <ac:chgData name="BL J" userId="efc2a150627ff1ba" providerId="Windows Live" clId="Web-{A0948171-F54C-59CA-F895-88E083696C86}" dt="2025-01-08T05:58:01.004" v="326"/>
          <ac:spMkLst>
            <pc:docMk/>
            <pc:sldMk cId="2507919425" sldId="263"/>
            <ac:spMk id="11" creationId="{9B63380B-5453-FBDA-EC57-E83C92819E67}"/>
          </ac:spMkLst>
        </pc:spChg>
        <pc:spChg chg="add mod">
          <ac:chgData name="BL J" userId="efc2a150627ff1ba" providerId="Windows Live" clId="Web-{A0948171-F54C-59CA-F895-88E083696C86}" dt="2025-01-08T08:39:44.545" v="2356" actId="20577"/>
          <ac:spMkLst>
            <pc:docMk/>
            <pc:sldMk cId="2507919425" sldId="263"/>
            <ac:spMk id="12" creationId="{E3D0E78E-C9EE-151C-7592-C0EED5DE5F73}"/>
          </ac:spMkLst>
        </pc:spChg>
        <pc:spChg chg="add mod">
          <ac:chgData name="BL J" userId="efc2a150627ff1ba" providerId="Windows Live" clId="Web-{A0948171-F54C-59CA-F895-88E083696C86}" dt="2025-01-08T06:06:38.347" v="498" actId="20577"/>
          <ac:spMkLst>
            <pc:docMk/>
            <pc:sldMk cId="2507919425" sldId="263"/>
            <ac:spMk id="13" creationId="{A2166B5A-E327-E980-2FF1-4DDCCEE45782}"/>
          </ac:spMkLst>
        </pc:spChg>
        <pc:spChg chg="del mod">
          <ac:chgData name="BL J" userId="efc2a150627ff1ba" providerId="Windows Live" clId="Web-{A0948171-F54C-59CA-F895-88E083696C86}" dt="2025-01-08T05:57:59.316" v="325"/>
          <ac:spMkLst>
            <pc:docMk/>
            <pc:sldMk cId="2507919425" sldId="263"/>
            <ac:spMk id="15" creationId="{4910A09F-C928-7FA0-A3C4-1B0AEBA3BD16}"/>
          </ac:spMkLst>
        </pc:spChg>
        <pc:picChg chg="add mod ord">
          <ac:chgData name="BL J" userId="efc2a150627ff1ba" providerId="Windows Live" clId="Web-{A0948171-F54C-59CA-F895-88E083696C86}" dt="2025-01-08T05:57:23.769" v="318" actId="1076"/>
          <ac:picMkLst>
            <pc:docMk/>
            <pc:sldMk cId="2507919425" sldId="263"/>
            <ac:picMk id="5" creationId="{27277CB2-A01C-BF83-7998-5EF2458ECB94}"/>
          </ac:picMkLst>
        </pc:picChg>
        <pc:picChg chg="del">
          <ac:chgData name="BL J" userId="efc2a150627ff1ba" providerId="Windows Live" clId="Web-{A0948171-F54C-59CA-F895-88E083696C86}" dt="2025-01-08T05:56:17.048" v="302"/>
          <ac:picMkLst>
            <pc:docMk/>
            <pc:sldMk cId="2507919425" sldId="263"/>
            <ac:picMk id="6" creationId="{84641A4F-97CF-5632-AD7C-27A7B7A9398A}"/>
          </ac:picMkLst>
        </pc:picChg>
        <pc:picChg chg="del">
          <ac:chgData name="BL J" userId="efc2a150627ff1ba" providerId="Windows Live" clId="Web-{A0948171-F54C-59CA-F895-88E083696C86}" dt="2025-01-08T05:56:29.079" v="305"/>
          <ac:picMkLst>
            <pc:docMk/>
            <pc:sldMk cId="2507919425" sldId="263"/>
            <ac:picMk id="7" creationId="{B88D5A3C-2B09-8E0A-BD4C-407D9B32D7A1}"/>
          </ac:picMkLst>
        </pc:picChg>
        <pc:picChg chg="add mod">
          <ac:chgData name="BL J" userId="efc2a150627ff1ba" providerId="Windows Live" clId="Web-{A0948171-F54C-59CA-F895-88E083696C86}" dt="2025-01-08T05:57:46.285" v="322" actId="1076"/>
          <ac:picMkLst>
            <pc:docMk/>
            <pc:sldMk cId="2507919425" sldId="263"/>
            <ac:picMk id="10" creationId="{F31581F8-177A-D727-FFA0-567D11ADCB94}"/>
          </ac:picMkLst>
        </pc:picChg>
      </pc:sldChg>
      <pc:sldChg chg="addSp delSp modSp add replId">
        <pc:chgData name="BL J" userId="efc2a150627ff1ba" providerId="Windows Live" clId="Web-{A0948171-F54C-59CA-F895-88E083696C86}" dt="2025-01-08T08:40:19.374" v="2357" actId="20577"/>
        <pc:sldMkLst>
          <pc:docMk/>
          <pc:sldMk cId="1950895698" sldId="264"/>
        </pc:sldMkLst>
        <pc:spChg chg="add del mod">
          <ac:chgData name="BL J" userId="efc2a150627ff1ba" providerId="Windows Live" clId="Web-{A0948171-F54C-59CA-F895-88E083696C86}" dt="2025-01-08T06:00:39.837" v="377"/>
          <ac:spMkLst>
            <pc:docMk/>
            <pc:sldMk cId="1950895698" sldId="264"/>
            <ac:spMk id="4" creationId="{0D883875-007A-553E-8430-285EEE246D58}"/>
          </ac:spMkLst>
        </pc:spChg>
        <pc:spChg chg="add del mod ord">
          <ac:chgData name="BL J" userId="efc2a150627ff1ba" providerId="Windows Live" clId="Web-{A0948171-F54C-59CA-F895-88E083696C86}" dt="2025-01-08T06:06:56.160" v="512" actId="1076"/>
          <ac:spMkLst>
            <pc:docMk/>
            <pc:sldMk cId="1950895698" sldId="264"/>
            <ac:spMk id="9" creationId="{AF14D71C-0F38-70AB-FFB8-C45DF15E6196}"/>
          </ac:spMkLst>
        </pc:spChg>
        <pc:spChg chg="mod">
          <ac:chgData name="BL J" userId="efc2a150627ff1ba" providerId="Windows Live" clId="Web-{A0948171-F54C-59CA-F895-88E083696C86}" dt="2025-01-08T08:40:19.374" v="2357" actId="20577"/>
          <ac:spMkLst>
            <pc:docMk/>
            <pc:sldMk cId="1950895698" sldId="264"/>
            <ac:spMk id="12" creationId="{E3D0E78E-C9EE-151C-7592-C0EED5DE5F73}"/>
          </ac:spMkLst>
        </pc:spChg>
        <pc:spChg chg="del">
          <ac:chgData name="BL J" userId="efc2a150627ff1ba" providerId="Windows Live" clId="Web-{A0948171-F54C-59CA-F895-88E083696C86}" dt="2025-01-08T06:00:46.712" v="380"/>
          <ac:spMkLst>
            <pc:docMk/>
            <pc:sldMk cId="1950895698" sldId="264"/>
            <ac:spMk id="13" creationId="{A2166B5A-E327-E980-2FF1-4DDCCEE45782}"/>
          </ac:spMkLst>
        </pc:spChg>
        <pc:spChg chg="add mod">
          <ac:chgData name="BL J" userId="efc2a150627ff1ba" providerId="Windows Live" clId="Web-{A0948171-F54C-59CA-F895-88E083696C86}" dt="2025-01-08T06:06:56.160" v="513" actId="1076"/>
          <ac:spMkLst>
            <pc:docMk/>
            <pc:sldMk cId="1950895698" sldId="264"/>
            <ac:spMk id="15" creationId="{F6E4FF4E-FF6C-E607-37CD-9B0D09A90118}"/>
          </ac:spMkLst>
        </pc:spChg>
        <pc:picChg chg="del">
          <ac:chgData name="BL J" userId="efc2a150627ff1ba" providerId="Windows Live" clId="Web-{A0948171-F54C-59CA-F895-88E083696C86}" dt="2025-01-08T06:00:27.493" v="374"/>
          <ac:picMkLst>
            <pc:docMk/>
            <pc:sldMk cId="1950895698" sldId="264"/>
            <ac:picMk id="5" creationId="{27277CB2-A01C-BF83-7998-5EF2458ECB94}"/>
          </ac:picMkLst>
        </pc:picChg>
        <pc:picChg chg="add del mod">
          <ac:chgData name="BL J" userId="efc2a150627ff1ba" providerId="Windows Live" clId="Web-{A0948171-F54C-59CA-F895-88E083696C86}" dt="2025-01-08T06:01:38.010" v="389"/>
          <ac:picMkLst>
            <pc:docMk/>
            <pc:sldMk cId="1950895698" sldId="264"/>
            <ac:picMk id="6" creationId="{C8699390-A9D2-8211-3149-7749BBD1247C}"/>
          </ac:picMkLst>
        </pc:picChg>
        <pc:picChg chg="add del mod">
          <ac:chgData name="BL J" userId="efc2a150627ff1ba" providerId="Windows Live" clId="Web-{A0948171-F54C-59CA-F895-88E083696C86}" dt="2025-01-08T06:02:15.699" v="406"/>
          <ac:picMkLst>
            <pc:docMk/>
            <pc:sldMk cId="1950895698" sldId="264"/>
            <ac:picMk id="7" creationId="{AF5FD447-F75B-2D95-588A-3CF9DE392E05}"/>
          </ac:picMkLst>
        </pc:picChg>
        <pc:picChg chg="del">
          <ac:chgData name="BL J" userId="efc2a150627ff1ba" providerId="Windows Live" clId="Web-{A0948171-F54C-59CA-F895-88E083696C86}" dt="2025-01-08T06:00:36.649" v="376"/>
          <ac:picMkLst>
            <pc:docMk/>
            <pc:sldMk cId="1950895698" sldId="264"/>
            <ac:picMk id="10" creationId="{F31581F8-177A-D727-FFA0-567D11ADCB94}"/>
          </ac:picMkLst>
        </pc:picChg>
        <pc:picChg chg="add mod">
          <ac:chgData name="BL J" userId="efc2a150627ff1ba" providerId="Windows Live" clId="Web-{A0948171-F54C-59CA-F895-88E083696C86}" dt="2025-01-08T06:06:56.066" v="510" actId="1076"/>
          <ac:picMkLst>
            <pc:docMk/>
            <pc:sldMk cId="1950895698" sldId="264"/>
            <ac:picMk id="11" creationId="{10B6D953-F601-F83B-B4E1-243E85155002}"/>
          </ac:picMkLst>
        </pc:picChg>
        <pc:picChg chg="add mod">
          <ac:chgData name="BL J" userId="efc2a150627ff1ba" providerId="Windows Live" clId="Web-{A0948171-F54C-59CA-F895-88E083696C86}" dt="2025-01-08T06:06:56.145" v="511" actId="1076"/>
          <ac:picMkLst>
            <pc:docMk/>
            <pc:sldMk cId="1950895698" sldId="264"/>
            <ac:picMk id="14" creationId="{D50743BB-D5C6-09A8-F7C4-34DB73BD1D7A}"/>
          </ac:picMkLst>
        </pc:picChg>
      </pc:sldChg>
      <pc:sldChg chg="addSp delSp modSp add replId">
        <pc:chgData name="BL J" userId="efc2a150627ff1ba" providerId="Windows Live" clId="Web-{A0948171-F54C-59CA-F895-88E083696C86}" dt="2025-01-08T06:07:24.364" v="516" actId="20577"/>
        <pc:sldMkLst>
          <pc:docMk/>
          <pc:sldMk cId="203435555" sldId="265"/>
        </pc:sldMkLst>
        <pc:spChg chg="mod">
          <ac:chgData name="BL J" userId="efc2a150627ff1ba" providerId="Windows Live" clId="Web-{A0948171-F54C-59CA-F895-88E083696C86}" dt="2025-01-08T06:04:56.688" v="465" actId="20577"/>
          <ac:spMkLst>
            <pc:docMk/>
            <pc:sldMk cId="203435555" sldId="265"/>
            <ac:spMk id="2" creationId="{FA4A1B21-BCBB-7297-6BAE-5E2B65FDC8EE}"/>
          </ac:spMkLst>
        </pc:spChg>
        <pc:spChg chg="add del mod">
          <ac:chgData name="BL J" userId="efc2a150627ff1ba" providerId="Windows Live" clId="Web-{A0948171-F54C-59CA-F895-88E083696C86}" dt="2025-01-08T06:07:24.364" v="516" actId="20577"/>
          <ac:spMkLst>
            <pc:docMk/>
            <pc:sldMk cId="203435555" sldId="265"/>
            <ac:spMk id="3" creationId="{8E70FB55-4FBF-3589-D579-3FEC2CC6D03E}"/>
          </ac:spMkLst>
        </pc:spChg>
        <pc:spChg chg="add del mod">
          <ac:chgData name="BL J" userId="efc2a150627ff1ba" providerId="Windows Live" clId="Web-{A0948171-F54C-59CA-F895-88E083696C86}" dt="2025-01-08T06:04:40.922" v="459"/>
          <ac:spMkLst>
            <pc:docMk/>
            <pc:sldMk cId="203435555" sldId="265"/>
            <ac:spMk id="6" creationId="{3523AA8C-5739-52A1-2AA9-194B4854A586}"/>
          </ac:spMkLst>
        </pc:spChg>
        <pc:picChg chg="mod">
          <ac:chgData name="BL J" userId="efc2a150627ff1ba" providerId="Windows Live" clId="Web-{A0948171-F54C-59CA-F895-88E083696C86}" dt="2025-01-08T06:03:45.530" v="442" actId="1076"/>
          <ac:picMkLst>
            <pc:docMk/>
            <pc:sldMk cId="203435555" sldId="265"/>
            <ac:picMk id="19" creationId="{4FD7EF6A-054C-1D51-25FA-0C5779F32D1A}"/>
          </ac:picMkLst>
        </pc:picChg>
      </pc:sldChg>
      <pc:sldChg chg="modSp add replId">
        <pc:chgData name="BL J" userId="efc2a150627ff1ba" providerId="Windows Live" clId="Web-{A0948171-F54C-59CA-F895-88E083696C86}" dt="2025-01-08T06:07:44.958" v="522" actId="20577"/>
        <pc:sldMkLst>
          <pc:docMk/>
          <pc:sldMk cId="1818222244" sldId="266"/>
        </pc:sldMkLst>
        <pc:spChg chg="mod">
          <ac:chgData name="BL J" userId="efc2a150627ff1ba" providerId="Windows Live" clId="Web-{A0948171-F54C-59CA-F895-88E083696C86}" dt="2025-01-08T06:07:44.958" v="522" actId="20577"/>
          <ac:spMkLst>
            <pc:docMk/>
            <pc:sldMk cId="1818222244" sldId="266"/>
            <ac:spMk id="2" creationId="{FA4A1B21-BCBB-7297-6BAE-5E2B65FDC8EE}"/>
          </ac:spMkLst>
        </pc:spChg>
        <pc:spChg chg="mod">
          <ac:chgData name="BL J" userId="efc2a150627ff1ba" providerId="Windows Live" clId="Web-{A0948171-F54C-59CA-F895-88E083696C86}" dt="2025-01-08T06:07:31.224" v="518" actId="20577"/>
          <ac:spMkLst>
            <pc:docMk/>
            <pc:sldMk cId="1818222244" sldId="266"/>
            <ac:spMk id="3" creationId="{8E70FB55-4FBF-3589-D579-3FEC2CC6D03E}"/>
          </ac:spMkLst>
        </pc:spChg>
      </pc:sldChg>
      <pc:sldChg chg="addSp delSp modSp add del replId">
        <pc:chgData name="BL J" userId="efc2a150627ff1ba" providerId="Windows Live" clId="Web-{A0948171-F54C-59CA-F895-88E083696C86}" dt="2025-01-08T08:41:56.846" v="2366" actId="20577"/>
        <pc:sldMkLst>
          <pc:docMk/>
          <pc:sldMk cId="1417013741" sldId="267"/>
        </pc:sldMkLst>
        <pc:spChg chg="mod">
          <ac:chgData name="BL J" userId="efc2a150627ff1ba" providerId="Windows Live" clId="Web-{A0948171-F54C-59CA-F895-88E083696C86}" dt="2025-01-08T06:12:35.686" v="546" actId="20577"/>
          <ac:spMkLst>
            <pc:docMk/>
            <pc:sldMk cId="1417013741" sldId="267"/>
            <ac:spMk id="2" creationId="{B0D66F16-01A3-80CD-562D-66A676C8D215}"/>
          </ac:spMkLst>
        </pc:spChg>
        <pc:spChg chg="add del mod">
          <ac:chgData name="BL J" userId="efc2a150627ff1ba" providerId="Windows Live" clId="Web-{A0948171-F54C-59CA-F895-88E083696C86}" dt="2025-01-08T06:13:02.765" v="551"/>
          <ac:spMkLst>
            <pc:docMk/>
            <pc:sldMk cId="1417013741" sldId="267"/>
            <ac:spMk id="6" creationId="{CA046E22-9AA8-8F7E-5CDC-47EB90627F33}"/>
          </ac:spMkLst>
        </pc:spChg>
        <pc:spChg chg="del">
          <ac:chgData name="BL J" userId="efc2a150627ff1ba" providerId="Windows Live" clId="Web-{A0948171-F54C-59CA-F895-88E083696C86}" dt="2025-01-08T06:12:39.998" v="547"/>
          <ac:spMkLst>
            <pc:docMk/>
            <pc:sldMk cId="1417013741" sldId="267"/>
            <ac:spMk id="9" creationId="{AF14D71C-0F38-70AB-FFB8-C45DF15E6196}"/>
          </ac:spMkLst>
        </pc:spChg>
        <pc:spChg chg="del">
          <ac:chgData name="BL J" userId="efc2a150627ff1ba" providerId="Windows Live" clId="Web-{A0948171-F54C-59CA-F895-88E083696C86}" dt="2025-01-08T06:12:40.623" v="550"/>
          <ac:spMkLst>
            <pc:docMk/>
            <pc:sldMk cId="1417013741" sldId="267"/>
            <ac:spMk id="11" creationId="{5BEFEC90-6CB2-B266-8FFF-68C84CB44213}"/>
          </ac:spMkLst>
        </pc:spChg>
        <pc:spChg chg="add mod">
          <ac:chgData name="BL J" userId="efc2a150627ff1ba" providerId="Windows Live" clId="Web-{A0948171-F54C-59CA-F895-88E083696C86}" dt="2025-01-08T08:15:50.712" v="2184" actId="1076"/>
          <ac:spMkLst>
            <pc:docMk/>
            <pc:sldMk cId="1417013741" sldId="267"/>
            <ac:spMk id="13" creationId="{4E2E5C8B-59DC-1641-7482-210D1D3C9B30}"/>
          </ac:spMkLst>
        </pc:spChg>
        <pc:spChg chg="add mod">
          <ac:chgData name="BL J" userId="efc2a150627ff1ba" providerId="Windows Live" clId="Web-{A0948171-F54C-59CA-F895-88E083696C86}" dt="2025-01-08T08:15:58.260" v="2185" actId="1076"/>
          <ac:spMkLst>
            <pc:docMk/>
            <pc:sldMk cId="1417013741" sldId="267"/>
            <ac:spMk id="14" creationId="{9D335D56-C9C7-F28C-466A-8E37A527AF18}"/>
          </ac:spMkLst>
        </pc:spChg>
        <pc:spChg chg="add mod">
          <ac:chgData name="BL J" userId="efc2a150627ff1ba" providerId="Windows Live" clId="Web-{A0948171-F54C-59CA-F895-88E083696C86}" dt="2025-01-08T08:41:23.392" v="2364" actId="1076"/>
          <ac:spMkLst>
            <pc:docMk/>
            <pc:sldMk cId="1417013741" sldId="267"/>
            <ac:spMk id="15" creationId="{9484CDD1-AC20-DABC-65C0-E23ABF2CBC9A}"/>
          </ac:spMkLst>
        </pc:spChg>
        <pc:spChg chg="add mod">
          <ac:chgData name="BL J" userId="efc2a150627ff1ba" providerId="Windows Live" clId="Web-{A0948171-F54C-59CA-F895-88E083696C86}" dt="2025-01-08T08:41:56.846" v="2366" actId="20577"/>
          <ac:spMkLst>
            <pc:docMk/>
            <pc:sldMk cId="1417013741" sldId="267"/>
            <ac:spMk id="16" creationId="{396DA4A2-4B7B-DC6D-7B5B-1D072633C851}"/>
          </ac:spMkLst>
        </pc:spChg>
        <pc:picChg chg="del">
          <ac:chgData name="BL J" userId="efc2a150627ff1ba" providerId="Windows Live" clId="Web-{A0948171-F54C-59CA-F895-88E083696C86}" dt="2025-01-08T06:12:40.201" v="549"/>
          <ac:picMkLst>
            <pc:docMk/>
            <pc:sldMk cId="1417013741" sldId="267"/>
            <ac:picMk id="4" creationId="{0DFF0E2C-6F32-65AD-CCC1-CF332E6EEFC2}"/>
          </ac:picMkLst>
        </pc:picChg>
        <pc:picChg chg="del">
          <ac:chgData name="BL J" userId="efc2a150627ff1ba" providerId="Windows Live" clId="Web-{A0948171-F54C-59CA-F895-88E083696C86}" dt="2025-01-08T06:12:39.998" v="548"/>
          <ac:picMkLst>
            <pc:docMk/>
            <pc:sldMk cId="1417013741" sldId="267"/>
            <ac:picMk id="5" creationId="{54D997E1-3A16-180C-107A-49BA8E5BCB4D}"/>
          </ac:picMkLst>
        </pc:picChg>
        <pc:picChg chg="add mod ord">
          <ac:chgData name="BL J" userId="efc2a150627ff1ba" providerId="Windows Live" clId="Web-{A0948171-F54C-59CA-F895-88E083696C86}" dt="2025-01-08T08:15:50.587" v="2182" actId="1076"/>
          <ac:picMkLst>
            <pc:docMk/>
            <pc:sldMk cId="1417013741" sldId="267"/>
            <ac:picMk id="7" creationId="{62564891-34CF-5CDC-627E-74C346EF1F2C}"/>
          </ac:picMkLst>
        </pc:picChg>
        <pc:picChg chg="add mod">
          <ac:chgData name="BL J" userId="efc2a150627ff1ba" providerId="Windows Live" clId="Web-{A0948171-F54C-59CA-F895-88E083696C86}" dt="2025-01-08T08:15:50.697" v="2183" actId="1076"/>
          <ac:picMkLst>
            <pc:docMk/>
            <pc:sldMk cId="1417013741" sldId="267"/>
            <ac:picMk id="10" creationId="{663240AE-C290-CA51-4085-D8F28B0D4DF0}"/>
          </ac:picMkLst>
        </pc:picChg>
      </pc:sldChg>
      <pc:sldChg chg="modSp add replId">
        <pc:chgData name="BL J" userId="efc2a150627ff1ba" providerId="Windows Live" clId="Web-{A0948171-F54C-59CA-F895-88E083696C86}" dt="2025-01-08T06:10:43.042" v="532" actId="20577"/>
        <pc:sldMkLst>
          <pc:docMk/>
          <pc:sldMk cId="1748071080" sldId="268"/>
        </pc:sldMkLst>
        <pc:spChg chg="mod">
          <ac:chgData name="BL J" userId="efc2a150627ff1ba" providerId="Windows Live" clId="Web-{A0948171-F54C-59CA-F895-88E083696C86}" dt="2025-01-08T06:10:26.307" v="530" actId="20577"/>
          <ac:spMkLst>
            <pc:docMk/>
            <pc:sldMk cId="1748071080" sldId="268"/>
            <ac:spMk id="2" creationId="{FA4A1B21-BCBB-7297-6BAE-5E2B65FDC8EE}"/>
          </ac:spMkLst>
        </pc:spChg>
        <pc:spChg chg="mod">
          <ac:chgData name="BL J" userId="efc2a150627ff1ba" providerId="Windows Live" clId="Web-{A0948171-F54C-59CA-F895-88E083696C86}" dt="2025-01-08T06:10:43.042" v="532" actId="20577"/>
          <ac:spMkLst>
            <pc:docMk/>
            <pc:sldMk cId="1748071080" sldId="268"/>
            <ac:spMk id="3" creationId="{8E70FB55-4FBF-3589-D579-3FEC2CC6D03E}"/>
          </ac:spMkLst>
        </pc:spChg>
      </pc:sldChg>
      <pc:sldChg chg="modSp add replId">
        <pc:chgData name="BL J" userId="efc2a150627ff1ba" providerId="Windows Live" clId="Web-{A0948171-F54C-59CA-F895-88E083696C86}" dt="2025-01-08T06:11:29.278" v="539" actId="20577"/>
        <pc:sldMkLst>
          <pc:docMk/>
          <pc:sldMk cId="3023712689" sldId="269"/>
        </pc:sldMkLst>
        <pc:spChg chg="mod">
          <ac:chgData name="BL J" userId="efc2a150627ff1ba" providerId="Windows Live" clId="Web-{A0948171-F54C-59CA-F895-88E083696C86}" dt="2025-01-08T06:11:23.043" v="537" actId="20577"/>
          <ac:spMkLst>
            <pc:docMk/>
            <pc:sldMk cId="3023712689" sldId="269"/>
            <ac:spMk id="2" creationId="{FA4A1B21-BCBB-7297-6BAE-5E2B65FDC8EE}"/>
          </ac:spMkLst>
        </pc:spChg>
        <pc:spChg chg="mod">
          <ac:chgData name="BL J" userId="efc2a150627ff1ba" providerId="Windows Live" clId="Web-{A0948171-F54C-59CA-F895-88E083696C86}" dt="2025-01-08T06:11:29.278" v="539" actId="20577"/>
          <ac:spMkLst>
            <pc:docMk/>
            <pc:sldMk cId="3023712689" sldId="269"/>
            <ac:spMk id="3" creationId="{8E70FB55-4FBF-3589-D579-3FEC2CC6D03E}"/>
          </ac:spMkLst>
        </pc:spChg>
      </pc:sldChg>
      <pc:sldChg chg="addSp delSp modSp add replId">
        <pc:chgData name="BL J" userId="efc2a150627ff1ba" providerId="Windows Live" clId="Web-{A0948171-F54C-59CA-F895-88E083696C86}" dt="2025-01-08T08:45:09.634" v="2375" actId="20577"/>
        <pc:sldMkLst>
          <pc:docMk/>
          <pc:sldMk cId="1750484274" sldId="270"/>
        </pc:sldMkLst>
        <pc:spChg chg="add del mod">
          <ac:chgData name="BL J" userId="efc2a150627ff1ba" providerId="Windows Live" clId="Web-{A0948171-F54C-59CA-F895-88E083696C86}" dt="2025-01-08T06:18:02.477" v="628"/>
          <ac:spMkLst>
            <pc:docMk/>
            <pc:sldMk cId="1750484274" sldId="270"/>
            <ac:spMk id="4" creationId="{A7AE1050-4FCC-DFBC-138F-C712DE411039}"/>
          </ac:spMkLst>
        </pc:spChg>
        <pc:spChg chg="del mod ord">
          <ac:chgData name="BL J" userId="efc2a150627ff1ba" providerId="Windows Live" clId="Web-{A0948171-F54C-59CA-F895-88E083696C86}" dt="2025-01-08T08:44:34.868" v="2369"/>
          <ac:spMkLst>
            <pc:docMk/>
            <pc:sldMk cId="1750484274" sldId="270"/>
            <ac:spMk id="13" creationId="{4E2E5C8B-59DC-1641-7482-210D1D3C9B30}"/>
          </ac:spMkLst>
        </pc:spChg>
        <pc:spChg chg="del">
          <ac:chgData name="BL J" userId="efc2a150627ff1ba" providerId="Windows Live" clId="Web-{A0948171-F54C-59CA-F895-88E083696C86}" dt="2025-01-08T06:17:53.476" v="625"/>
          <ac:spMkLst>
            <pc:docMk/>
            <pc:sldMk cId="1750484274" sldId="270"/>
            <ac:spMk id="14" creationId="{9D335D56-C9C7-F28C-466A-8E37A527AF18}"/>
          </ac:spMkLst>
        </pc:spChg>
        <pc:spChg chg="mod ord">
          <ac:chgData name="BL J" userId="efc2a150627ff1ba" providerId="Windows Live" clId="Web-{A0948171-F54C-59CA-F895-88E083696C86}" dt="2025-01-08T08:45:09.634" v="2375" actId="20577"/>
          <ac:spMkLst>
            <pc:docMk/>
            <pc:sldMk cId="1750484274" sldId="270"/>
            <ac:spMk id="15" creationId="{9484CDD1-AC20-DABC-65C0-E23ABF2CBC9A}"/>
          </ac:spMkLst>
        </pc:spChg>
        <pc:picChg chg="add mod">
          <ac:chgData name="BL J" userId="efc2a150627ff1ba" providerId="Windows Live" clId="Web-{A0948171-F54C-59CA-F895-88E083696C86}" dt="2025-01-08T08:44:41.415" v="2370" actId="1076"/>
          <ac:picMkLst>
            <pc:docMk/>
            <pc:sldMk cId="1750484274" sldId="270"/>
            <ac:picMk id="5" creationId="{395EE458-F76F-3B1E-1F10-08E13FF1F0C4}"/>
          </ac:picMkLst>
        </pc:picChg>
        <pc:picChg chg="add mod">
          <ac:chgData name="BL J" userId="efc2a150627ff1ba" providerId="Windows Live" clId="Web-{A0948171-F54C-59CA-F895-88E083696C86}" dt="2025-01-08T08:44:49.962" v="2371" actId="1076"/>
          <ac:picMkLst>
            <pc:docMk/>
            <pc:sldMk cId="1750484274" sldId="270"/>
            <ac:picMk id="6" creationId="{C4241823-ABB7-5A86-E856-5DB1EDB83FAA}"/>
          </ac:picMkLst>
        </pc:picChg>
        <pc:picChg chg="del">
          <ac:chgData name="BL J" userId="efc2a150627ff1ba" providerId="Windows Live" clId="Web-{A0948171-F54C-59CA-F895-88E083696C86}" dt="2025-01-08T06:17:55.664" v="626"/>
          <ac:picMkLst>
            <pc:docMk/>
            <pc:sldMk cId="1750484274" sldId="270"/>
            <ac:picMk id="7" creationId="{62564891-34CF-5CDC-627E-74C346EF1F2C}"/>
          </ac:picMkLst>
        </pc:picChg>
        <pc:picChg chg="del">
          <ac:chgData name="BL J" userId="efc2a150627ff1ba" providerId="Windows Live" clId="Web-{A0948171-F54C-59CA-F895-88E083696C86}" dt="2025-01-08T06:17:56.117" v="627"/>
          <ac:picMkLst>
            <pc:docMk/>
            <pc:sldMk cId="1750484274" sldId="270"/>
            <ac:picMk id="10" creationId="{663240AE-C290-CA51-4085-D8F28B0D4DF0}"/>
          </ac:picMkLst>
        </pc:picChg>
      </pc:sldChg>
      <pc:sldChg chg="addSp delSp modSp add replId">
        <pc:chgData name="BL J" userId="efc2a150627ff1ba" providerId="Windows Live" clId="Web-{A0948171-F54C-59CA-F895-88E083696C86}" dt="2025-01-08T08:47:35.874" v="2386" actId="1076"/>
        <pc:sldMkLst>
          <pc:docMk/>
          <pc:sldMk cId="2312369985" sldId="271"/>
        </pc:sldMkLst>
        <pc:spChg chg="add mod">
          <ac:chgData name="BL J" userId="efc2a150627ff1ba" providerId="Windows Live" clId="Web-{A0948171-F54C-59CA-F895-88E083696C86}" dt="2025-01-08T08:47:26.296" v="2385" actId="1076"/>
          <ac:spMkLst>
            <pc:docMk/>
            <pc:sldMk cId="2312369985" sldId="271"/>
            <ac:spMk id="7" creationId="{7E3FD1CA-A270-6E0E-448F-365478554595}"/>
          </ac:spMkLst>
        </pc:spChg>
        <pc:spChg chg="mod ord">
          <ac:chgData name="BL J" userId="efc2a150627ff1ba" providerId="Windows Live" clId="Web-{A0948171-F54C-59CA-F895-88E083696C86}" dt="2025-01-08T08:47:35.874" v="2386" actId="1076"/>
          <ac:spMkLst>
            <pc:docMk/>
            <pc:sldMk cId="2312369985" sldId="271"/>
            <ac:spMk id="13" creationId="{4E2E5C8B-59DC-1641-7482-210D1D3C9B30}"/>
          </ac:spMkLst>
        </pc:spChg>
        <pc:spChg chg="mod ord">
          <ac:chgData name="BL J" userId="efc2a150627ff1ba" providerId="Windows Live" clId="Web-{A0948171-F54C-59CA-F895-88E083696C86}" dt="2025-01-08T08:46:17.199" v="2381" actId="1076"/>
          <ac:spMkLst>
            <pc:docMk/>
            <pc:sldMk cId="2312369985" sldId="271"/>
            <ac:spMk id="15" creationId="{9484CDD1-AC20-DABC-65C0-E23ABF2CBC9A}"/>
          </ac:spMkLst>
        </pc:spChg>
        <pc:picChg chg="add mod">
          <ac:chgData name="BL J" userId="efc2a150627ff1ba" providerId="Windows Live" clId="Web-{A0948171-F54C-59CA-F895-88E083696C86}" dt="2025-01-08T08:46:04.465" v="2379" actId="1076"/>
          <ac:picMkLst>
            <pc:docMk/>
            <pc:sldMk cId="2312369985" sldId="271"/>
            <ac:picMk id="3" creationId="{B7AA31E2-DC35-40C6-467B-7075AA651767}"/>
          </ac:picMkLst>
        </pc:picChg>
        <pc:picChg chg="add mod">
          <ac:chgData name="BL J" userId="efc2a150627ff1ba" providerId="Windows Live" clId="Web-{A0948171-F54C-59CA-F895-88E083696C86}" dt="2025-01-08T08:47:21.733" v="2384" actId="1076"/>
          <ac:picMkLst>
            <pc:docMk/>
            <pc:sldMk cId="2312369985" sldId="271"/>
            <ac:picMk id="4" creationId="{71B913CB-2F36-F17C-8538-0B67CF574E6D}"/>
          </ac:picMkLst>
        </pc:picChg>
        <pc:picChg chg="del">
          <ac:chgData name="BL J" userId="efc2a150627ff1ba" providerId="Windows Live" clId="Web-{A0948171-F54C-59CA-F895-88E083696C86}" dt="2025-01-08T06:22:46.110" v="695"/>
          <ac:picMkLst>
            <pc:docMk/>
            <pc:sldMk cId="2312369985" sldId="271"/>
            <ac:picMk id="5" creationId="{395EE458-F76F-3B1E-1F10-08E13FF1F0C4}"/>
          </ac:picMkLst>
        </pc:picChg>
        <pc:picChg chg="del">
          <ac:chgData name="BL J" userId="efc2a150627ff1ba" providerId="Windows Live" clId="Web-{A0948171-F54C-59CA-F895-88E083696C86}" dt="2025-01-08T06:22:43.907" v="694"/>
          <ac:picMkLst>
            <pc:docMk/>
            <pc:sldMk cId="2312369985" sldId="271"/>
            <ac:picMk id="6" creationId="{C4241823-ABB7-5A86-E856-5DB1EDB83FAA}"/>
          </ac:picMkLst>
        </pc:picChg>
      </pc:sldChg>
      <pc:sldChg chg="addSp delSp modSp add replId">
        <pc:chgData name="BL J" userId="efc2a150627ff1ba" providerId="Windows Live" clId="Web-{A0948171-F54C-59CA-F895-88E083696C86}" dt="2025-01-08T08:49:17.378" v="2394" actId="1076"/>
        <pc:sldMkLst>
          <pc:docMk/>
          <pc:sldMk cId="2489583124" sldId="272"/>
        </pc:sldMkLst>
        <pc:spChg chg="del">
          <ac:chgData name="BL J" userId="efc2a150627ff1ba" providerId="Windows Live" clId="Web-{A0948171-F54C-59CA-F895-88E083696C86}" dt="2025-01-08T06:29:59.044" v="747"/>
          <ac:spMkLst>
            <pc:docMk/>
            <pc:sldMk cId="2489583124" sldId="272"/>
            <ac:spMk id="7" creationId="{7E3FD1CA-A270-6E0E-448F-365478554595}"/>
          </ac:spMkLst>
        </pc:spChg>
        <pc:spChg chg="add del mod">
          <ac:chgData name="BL J" userId="efc2a150627ff1ba" providerId="Windows Live" clId="Web-{A0948171-F54C-59CA-F895-88E083696C86}" dt="2025-01-08T08:48:10.391" v="2388"/>
          <ac:spMkLst>
            <pc:docMk/>
            <pc:sldMk cId="2489583124" sldId="272"/>
            <ac:spMk id="10" creationId="{E8368BD5-3BF3-E4C7-88C1-3DBC3E09CB14}"/>
          </ac:spMkLst>
        </pc:spChg>
        <pc:spChg chg="add mod">
          <ac:chgData name="BL J" userId="efc2a150627ff1ba" providerId="Windows Live" clId="Web-{A0948171-F54C-59CA-F895-88E083696C86}" dt="2025-01-08T06:33:04.565" v="778" actId="1076"/>
          <ac:spMkLst>
            <pc:docMk/>
            <pc:sldMk cId="2489583124" sldId="272"/>
            <ac:spMk id="12" creationId="{2F8BCB6D-3B66-BBA3-29E0-7ABA851ECD70}"/>
          </ac:spMkLst>
        </pc:spChg>
        <pc:spChg chg="del">
          <ac:chgData name="BL J" userId="efc2a150627ff1ba" providerId="Windows Live" clId="Web-{A0948171-F54C-59CA-F895-88E083696C86}" dt="2025-01-08T06:30:05.763" v="749"/>
          <ac:spMkLst>
            <pc:docMk/>
            <pc:sldMk cId="2489583124" sldId="272"/>
            <ac:spMk id="13" creationId="{4E2E5C8B-59DC-1641-7482-210D1D3C9B30}"/>
          </ac:spMkLst>
        </pc:spChg>
        <pc:spChg chg="add mod">
          <ac:chgData name="BL J" userId="efc2a150627ff1ba" providerId="Windows Live" clId="Web-{A0948171-F54C-59CA-F895-88E083696C86}" dt="2025-01-08T06:34:07.380" v="800" actId="20577"/>
          <ac:spMkLst>
            <pc:docMk/>
            <pc:sldMk cId="2489583124" sldId="272"/>
            <ac:spMk id="14" creationId="{EF10D7B5-00B1-9524-F22A-7525CC3CA7E5}"/>
          </ac:spMkLst>
        </pc:spChg>
        <pc:spChg chg="del">
          <ac:chgData name="BL J" userId="efc2a150627ff1ba" providerId="Windows Live" clId="Web-{A0948171-F54C-59CA-F895-88E083696C86}" dt="2025-01-08T06:30:05.763" v="748"/>
          <ac:spMkLst>
            <pc:docMk/>
            <pc:sldMk cId="2489583124" sldId="272"/>
            <ac:spMk id="15" creationId="{9484CDD1-AC20-DABC-65C0-E23ABF2CBC9A}"/>
          </ac:spMkLst>
        </pc:spChg>
        <pc:spChg chg="add mod">
          <ac:chgData name="BL J" userId="efc2a150627ff1ba" providerId="Windows Live" clId="Web-{A0948171-F54C-59CA-F895-88E083696C86}" dt="2025-01-08T08:48:58.299" v="2393" actId="20577"/>
          <ac:spMkLst>
            <pc:docMk/>
            <pc:sldMk cId="2489583124" sldId="272"/>
            <ac:spMk id="16" creationId="{81976A27-3F2A-A551-202B-E0CC6AB90755}"/>
          </ac:spMkLst>
        </pc:spChg>
        <pc:spChg chg="add mod">
          <ac:chgData name="BL J" userId="efc2a150627ff1ba" providerId="Windows Live" clId="Web-{A0948171-F54C-59CA-F895-88E083696C86}" dt="2025-01-08T08:49:17.378" v="2394" actId="1076"/>
          <ac:spMkLst>
            <pc:docMk/>
            <pc:sldMk cId="2489583124" sldId="272"/>
            <ac:spMk id="17" creationId="{F4104CFC-918F-4163-4861-7108B32736EA}"/>
          </ac:spMkLst>
        </pc:spChg>
        <pc:picChg chg="del">
          <ac:chgData name="BL J" userId="efc2a150627ff1ba" providerId="Windows Live" clId="Web-{A0948171-F54C-59CA-F895-88E083696C86}" dt="2025-01-08T06:30:05.763" v="751"/>
          <ac:picMkLst>
            <pc:docMk/>
            <pc:sldMk cId="2489583124" sldId="272"/>
            <ac:picMk id="3" creationId="{B7AA31E2-DC35-40C6-467B-7075AA651767}"/>
          </ac:picMkLst>
        </pc:picChg>
        <pc:picChg chg="del">
          <ac:chgData name="BL J" userId="efc2a150627ff1ba" providerId="Windows Live" clId="Web-{A0948171-F54C-59CA-F895-88E083696C86}" dt="2025-01-08T06:30:05.763" v="750"/>
          <ac:picMkLst>
            <pc:docMk/>
            <pc:sldMk cId="2489583124" sldId="272"/>
            <ac:picMk id="4" creationId="{71B913CB-2F36-F17C-8538-0B67CF574E6D}"/>
          </ac:picMkLst>
        </pc:picChg>
        <pc:picChg chg="add mod">
          <ac:chgData name="BL J" userId="efc2a150627ff1ba" providerId="Windows Live" clId="Web-{A0948171-F54C-59CA-F895-88E083696C86}" dt="2025-01-08T08:48:04.422" v="2387" actId="1076"/>
          <ac:picMkLst>
            <pc:docMk/>
            <pc:sldMk cId="2489583124" sldId="272"/>
            <ac:picMk id="5" creationId="{F31702A4-0303-4287-9B81-23A56621099B}"/>
          </ac:picMkLst>
        </pc:picChg>
        <pc:picChg chg="add mod">
          <ac:chgData name="BL J" userId="efc2a150627ff1ba" providerId="Windows Live" clId="Web-{A0948171-F54C-59CA-F895-88E083696C86}" dt="2025-01-08T06:30:40.827" v="756" actId="1076"/>
          <ac:picMkLst>
            <pc:docMk/>
            <pc:sldMk cId="2489583124" sldId="272"/>
            <ac:picMk id="6" creationId="{7957401E-3A61-B7EB-9E2F-B22309361453}"/>
          </ac:picMkLst>
        </pc:picChg>
      </pc:sldChg>
      <pc:sldChg chg="addSp delSp modSp add replId">
        <pc:chgData name="BL J" userId="efc2a150627ff1ba" providerId="Windows Live" clId="Web-{A0948171-F54C-59CA-F895-88E083696C86}" dt="2025-01-08T08:49:45.410" v="2396" actId="1076"/>
        <pc:sldMkLst>
          <pc:docMk/>
          <pc:sldMk cId="2295474847" sldId="273"/>
        </pc:sldMkLst>
        <pc:spChg chg="add mod">
          <ac:chgData name="BL J" userId="efc2a150627ff1ba" providerId="Windows Live" clId="Web-{A0948171-F54C-59CA-F895-88E083696C86}" dt="2025-01-08T08:49:45.410" v="2396" actId="1076"/>
          <ac:spMkLst>
            <pc:docMk/>
            <pc:sldMk cId="2295474847" sldId="273"/>
            <ac:spMk id="9" creationId="{4DA0CF50-6DCB-4450-4B42-7B1AA23A6086}"/>
          </ac:spMkLst>
        </pc:spChg>
        <pc:spChg chg="del">
          <ac:chgData name="BL J" userId="efc2a150627ff1ba" providerId="Windows Live" clId="Web-{A0948171-F54C-59CA-F895-88E083696C86}" dt="2025-01-08T06:35:36.320" v="840"/>
          <ac:spMkLst>
            <pc:docMk/>
            <pc:sldMk cId="2295474847" sldId="273"/>
            <ac:spMk id="10" creationId="{E8368BD5-3BF3-E4C7-88C1-3DBC3E09CB14}"/>
          </ac:spMkLst>
        </pc:spChg>
        <pc:spChg chg="del">
          <ac:chgData name="BL J" userId="efc2a150627ff1ba" providerId="Windows Live" clId="Web-{A0948171-F54C-59CA-F895-88E083696C86}" dt="2025-01-08T06:35:06.866" v="833"/>
          <ac:spMkLst>
            <pc:docMk/>
            <pc:sldMk cId="2295474847" sldId="273"/>
            <ac:spMk id="12" creationId="{2F8BCB6D-3B66-BBA3-29E0-7ABA851ECD70}"/>
          </ac:spMkLst>
        </pc:spChg>
        <pc:spChg chg="del">
          <ac:chgData name="BL J" userId="efc2a150627ff1ba" providerId="Windows Live" clId="Web-{A0948171-F54C-59CA-F895-88E083696C86}" dt="2025-01-08T06:35:06.866" v="832"/>
          <ac:spMkLst>
            <pc:docMk/>
            <pc:sldMk cId="2295474847" sldId="273"/>
            <ac:spMk id="14" creationId="{EF10D7B5-00B1-9524-F22A-7525CC3CA7E5}"/>
          </ac:spMkLst>
        </pc:spChg>
        <pc:spChg chg="del">
          <ac:chgData name="BL J" userId="efc2a150627ff1ba" providerId="Windows Live" clId="Web-{A0948171-F54C-59CA-F895-88E083696C86}" dt="2025-01-08T06:35:06.866" v="831"/>
          <ac:spMkLst>
            <pc:docMk/>
            <pc:sldMk cId="2295474847" sldId="273"/>
            <ac:spMk id="16" creationId="{81976A27-3F2A-A551-202B-E0CC6AB90755}"/>
          </ac:spMkLst>
        </pc:spChg>
        <pc:spChg chg="del">
          <ac:chgData name="BL J" userId="efc2a150627ff1ba" providerId="Windows Live" clId="Web-{A0948171-F54C-59CA-F895-88E083696C86}" dt="2025-01-08T06:35:06.850" v="830"/>
          <ac:spMkLst>
            <pc:docMk/>
            <pc:sldMk cId="2295474847" sldId="273"/>
            <ac:spMk id="17" creationId="{F4104CFC-918F-4163-4861-7108B32736EA}"/>
          </ac:spMkLst>
        </pc:spChg>
        <pc:picChg chg="add del mod">
          <ac:chgData name="BL J" userId="efc2a150627ff1ba" providerId="Windows Live" clId="Web-{A0948171-F54C-59CA-F895-88E083696C86}" dt="2025-01-08T06:35:19.819" v="837"/>
          <ac:picMkLst>
            <pc:docMk/>
            <pc:sldMk cId="2295474847" sldId="273"/>
            <ac:picMk id="3" creationId="{10B078BA-BED0-155C-FD85-86BF911068C7}"/>
          </ac:picMkLst>
        </pc:picChg>
        <pc:picChg chg="add mod">
          <ac:chgData name="BL J" userId="efc2a150627ff1ba" providerId="Windows Live" clId="Web-{A0948171-F54C-59CA-F895-88E083696C86}" dt="2025-01-08T08:49:37.363" v="2395" actId="1076"/>
          <ac:picMkLst>
            <pc:docMk/>
            <pc:sldMk cId="2295474847" sldId="273"/>
            <ac:picMk id="4" creationId="{303B3E0C-CE67-86A4-A02C-ECE91DF112A4}"/>
          </ac:picMkLst>
        </pc:picChg>
        <pc:picChg chg="del">
          <ac:chgData name="BL J" userId="efc2a150627ff1ba" providerId="Windows Live" clId="Web-{A0948171-F54C-59CA-F895-88E083696C86}" dt="2025-01-08T06:35:06.866" v="835"/>
          <ac:picMkLst>
            <pc:docMk/>
            <pc:sldMk cId="2295474847" sldId="273"/>
            <ac:picMk id="5" creationId="{F31702A4-0303-4287-9B81-23A56621099B}"/>
          </ac:picMkLst>
        </pc:picChg>
        <pc:picChg chg="del">
          <ac:chgData name="BL J" userId="efc2a150627ff1ba" providerId="Windows Live" clId="Web-{A0948171-F54C-59CA-F895-88E083696C86}" dt="2025-01-08T06:35:06.866" v="834"/>
          <ac:picMkLst>
            <pc:docMk/>
            <pc:sldMk cId="2295474847" sldId="273"/>
            <ac:picMk id="6" creationId="{7957401E-3A61-B7EB-9E2F-B22309361453}"/>
          </ac:picMkLst>
        </pc:picChg>
      </pc:sldChg>
      <pc:sldChg chg="add del replId">
        <pc:chgData name="BL J" userId="efc2a150627ff1ba" providerId="Windows Live" clId="Web-{A0948171-F54C-59CA-F895-88E083696C86}" dt="2025-01-08T06:39:15.951" v="873"/>
        <pc:sldMkLst>
          <pc:docMk/>
          <pc:sldMk cId="3534943284" sldId="274"/>
        </pc:sldMkLst>
      </pc:sldChg>
      <pc:sldChg chg="addSp delSp modSp add replId">
        <pc:chgData name="BL J" userId="efc2a150627ff1ba" providerId="Windows Live" clId="Web-{A0948171-F54C-59CA-F895-88E083696C86}" dt="2025-01-08T08:50:25.880" v="2399" actId="1076"/>
        <pc:sldMkLst>
          <pc:docMk/>
          <pc:sldMk cId="4083635351" sldId="274"/>
        </pc:sldMkLst>
        <pc:spChg chg="mod">
          <ac:chgData name="BL J" userId="efc2a150627ff1ba" providerId="Windows Live" clId="Web-{A0948171-F54C-59CA-F895-88E083696C86}" dt="2025-01-08T06:44:49.992" v="939" actId="20577"/>
          <ac:spMkLst>
            <pc:docMk/>
            <pc:sldMk cId="4083635351" sldId="274"/>
            <ac:spMk id="2" creationId="{B0D66F16-01A3-80CD-562D-66A676C8D215}"/>
          </ac:spMkLst>
        </pc:spChg>
        <pc:spChg chg="del">
          <ac:chgData name="BL J" userId="efc2a150627ff1ba" providerId="Windows Live" clId="Web-{A0948171-F54C-59CA-F895-88E083696C86}" dt="2025-01-08T06:40:37.016" v="878"/>
          <ac:spMkLst>
            <pc:docMk/>
            <pc:sldMk cId="4083635351" sldId="274"/>
            <ac:spMk id="9" creationId="{4DA0CF50-6DCB-4450-4B42-7B1AA23A6086}"/>
          </ac:spMkLst>
        </pc:spChg>
        <pc:spChg chg="add mod">
          <ac:chgData name="BL J" userId="efc2a150627ff1ba" providerId="Windows Live" clId="Web-{A0948171-F54C-59CA-F895-88E083696C86}" dt="2025-01-08T08:50:22.239" v="2398" actId="1076"/>
          <ac:spMkLst>
            <pc:docMk/>
            <pc:sldMk cId="4083635351" sldId="274"/>
            <ac:spMk id="10" creationId="{790EC17F-B7B7-FE8C-EBB4-7EC85CF72DB3}"/>
          </ac:spMkLst>
        </pc:spChg>
        <pc:spChg chg="add del">
          <ac:chgData name="BL J" userId="efc2a150627ff1ba" providerId="Windows Live" clId="Web-{A0948171-F54C-59CA-F895-88E083696C86}" dt="2025-01-08T06:42:08.097" v="890"/>
          <ac:spMkLst>
            <pc:docMk/>
            <pc:sldMk cId="4083635351" sldId="274"/>
            <ac:spMk id="11" creationId="{B372FE25-2EDF-37E5-3105-68F634E54B65}"/>
          </ac:spMkLst>
        </pc:spChg>
        <pc:spChg chg="add mod">
          <ac:chgData name="BL J" userId="efc2a150627ff1ba" providerId="Windows Live" clId="Web-{A0948171-F54C-59CA-F895-88E083696C86}" dt="2025-01-08T06:43:19.083" v="928" actId="20577"/>
          <ac:spMkLst>
            <pc:docMk/>
            <pc:sldMk cId="4083635351" sldId="274"/>
            <ac:spMk id="12" creationId="{D016B229-FFD4-B50D-7FE3-0906DC0E902D}"/>
          </ac:spMkLst>
        </pc:spChg>
        <pc:spChg chg="add del mod">
          <ac:chgData name="BL J" userId="efc2a150627ff1ba" providerId="Windows Live" clId="Web-{A0948171-F54C-59CA-F895-88E083696C86}" dt="2025-01-08T08:50:14.739" v="2397"/>
          <ac:spMkLst>
            <pc:docMk/>
            <pc:sldMk cId="4083635351" sldId="274"/>
            <ac:spMk id="14" creationId="{D299A3FE-32D7-9B72-BAA0-7253A2507193}"/>
          </ac:spMkLst>
        </pc:spChg>
        <pc:picChg chg="add del mod">
          <ac:chgData name="BL J" userId="efc2a150627ff1ba" providerId="Windows Live" clId="Web-{A0948171-F54C-59CA-F895-88E083696C86}" dt="2025-01-08T06:41:21.752" v="882"/>
          <ac:picMkLst>
            <pc:docMk/>
            <pc:sldMk cId="4083635351" sldId="274"/>
            <ac:picMk id="3" creationId="{10FD11CC-F1FF-AFA0-C62E-1E071FEA4BAB}"/>
          </ac:picMkLst>
        </pc:picChg>
        <pc:picChg chg="del mod">
          <ac:chgData name="BL J" userId="efc2a150627ff1ba" providerId="Windows Live" clId="Web-{A0948171-F54C-59CA-F895-88E083696C86}" dt="2025-01-08T06:40:33.766" v="877"/>
          <ac:picMkLst>
            <pc:docMk/>
            <pc:sldMk cId="4083635351" sldId="274"/>
            <ac:picMk id="4" creationId="{303B3E0C-CE67-86A4-A02C-ECE91DF112A4}"/>
          </ac:picMkLst>
        </pc:picChg>
        <pc:picChg chg="add del mod">
          <ac:chgData name="BL J" userId="efc2a150627ff1ba" providerId="Windows Live" clId="Web-{A0948171-F54C-59CA-F895-88E083696C86}" dt="2025-01-08T06:41:21.752" v="881"/>
          <ac:picMkLst>
            <pc:docMk/>
            <pc:sldMk cId="4083635351" sldId="274"/>
            <ac:picMk id="5" creationId="{B092FB4B-7086-9E09-DC4B-1CDEEC64D71A}"/>
          </ac:picMkLst>
        </pc:picChg>
        <pc:picChg chg="add mod">
          <ac:chgData name="BL J" userId="efc2a150627ff1ba" providerId="Windows Live" clId="Web-{A0948171-F54C-59CA-F895-88E083696C86}" dt="2025-01-08T08:50:25.880" v="2399" actId="1076"/>
          <ac:picMkLst>
            <pc:docMk/>
            <pc:sldMk cId="4083635351" sldId="274"/>
            <ac:picMk id="6" creationId="{180439B4-49F4-C637-6DD6-A3CA2F8D6E8D}"/>
          </ac:picMkLst>
        </pc:picChg>
        <pc:picChg chg="add mod">
          <ac:chgData name="BL J" userId="efc2a150627ff1ba" providerId="Windows Live" clId="Web-{A0948171-F54C-59CA-F895-88E083696C86}" dt="2025-01-08T06:41:52.299" v="887" actId="1076"/>
          <ac:picMkLst>
            <pc:docMk/>
            <pc:sldMk cId="4083635351" sldId="274"/>
            <ac:picMk id="7" creationId="{39DF8ACB-7B98-837A-AB57-428646D5802F}"/>
          </ac:picMkLst>
        </pc:picChg>
      </pc:sldChg>
      <pc:sldChg chg="modSp add del ord replId">
        <pc:chgData name="BL J" userId="efc2a150627ff1ba" providerId="Windows Live" clId="Web-{A0948171-F54C-59CA-F895-88E083696C86}" dt="2025-01-08T08:33:49.548" v="2325"/>
        <pc:sldMkLst>
          <pc:docMk/>
          <pc:sldMk cId="1111187726" sldId="275"/>
        </pc:sldMkLst>
        <pc:spChg chg="mod">
          <ac:chgData name="BL J" userId="efc2a150627ff1ba" providerId="Windows Live" clId="Web-{A0948171-F54C-59CA-F895-88E083696C86}" dt="2025-01-08T07:21:01.415" v="1683" actId="20577"/>
          <ac:spMkLst>
            <pc:docMk/>
            <pc:sldMk cId="1111187726" sldId="275"/>
            <ac:spMk id="2" creationId="{B0D66F16-01A3-80CD-562D-66A676C8D215}"/>
          </ac:spMkLst>
        </pc:spChg>
      </pc:sldChg>
      <pc:sldChg chg="addSp delSp modSp add replId">
        <pc:chgData name="BL J" userId="efc2a150627ff1ba" providerId="Windows Live" clId="Web-{A0948171-F54C-59CA-F895-88E083696C86}" dt="2025-01-08T08:51:07.819" v="2404" actId="1076"/>
        <pc:sldMkLst>
          <pc:docMk/>
          <pc:sldMk cId="3727353745" sldId="276"/>
        </pc:sldMkLst>
        <pc:spChg chg="mod">
          <ac:chgData name="BL J" userId="efc2a150627ff1ba" providerId="Windows Live" clId="Web-{A0948171-F54C-59CA-F895-88E083696C86}" dt="2025-01-08T06:44:57.383" v="941" actId="20577"/>
          <ac:spMkLst>
            <pc:docMk/>
            <pc:sldMk cId="3727353745" sldId="276"/>
            <ac:spMk id="2" creationId="{B0D66F16-01A3-80CD-562D-66A676C8D215}"/>
          </ac:spMkLst>
        </pc:spChg>
        <pc:spChg chg="add mod">
          <ac:chgData name="BL J" userId="efc2a150627ff1ba" providerId="Windows Live" clId="Web-{A0948171-F54C-59CA-F895-88E083696C86}" dt="2025-01-08T08:51:07.819" v="2404" actId="1076"/>
          <ac:spMkLst>
            <pc:docMk/>
            <pc:sldMk cId="3727353745" sldId="276"/>
            <ac:spMk id="9" creationId="{7DD394AF-2CA8-54A3-665E-C0005A71B668}"/>
          </ac:spMkLst>
        </pc:spChg>
        <pc:spChg chg="mod">
          <ac:chgData name="BL J" userId="efc2a150627ff1ba" providerId="Windows Live" clId="Web-{A0948171-F54C-59CA-F895-88E083696C86}" dt="2025-01-08T08:51:07.553" v="2400" actId="1076"/>
          <ac:spMkLst>
            <pc:docMk/>
            <pc:sldMk cId="3727353745" sldId="276"/>
            <ac:spMk id="10" creationId="{790EC17F-B7B7-FE8C-EBB4-7EC85CF72DB3}"/>
          </ac:spMkLst>
        </pc:spChg>
        <pc:spChg chg="mod">
          <ac:chgData name="BL J" userId="efc2a150627ff1ba" providerId="Windows Live" clId="Web-{A0948171-F54C-59CA-F895-88E083696C86}" dt="2025-01-08T08:51:07.585" v="2401" actId="1076"/>
          <ac:spMkLst>
            <pc:docMk/>
            <pc:sldMk cId="3727353745" sldId="276"/>
            <ac:spMk id="12" creationId="{D016B229-FFD4-B50D-7FE3-0906DC0E902D}"/>
          </ac:spMkLst>
        </pc:spChg>
        <pc:picChg chg="add mod">
          <ac:chgData name="BL J" userId="efc2a150627ff1ba" providerId="Windows Live" clId="Web-{A0948171-F54C-59CA-F895-88E083696C86}" dt="2025-01-08T08:51:07.725" v="2402" actId="1076"/>
          <ac:picMkLst>
            <pc:docMk/>
            <pc:sldMk cId="3727353745" sldId="276"/>
            <ac:picMk id="3" creationId="{8AD23FB4-BA50-118B-5863-8EC4EB95BBFC}"/>
          </ac:picMkLst>
        </pc:picChg>
        <pc:picChg chg="add mod">
          <ac:chgData name="BL J" userId="efc2a150627ff1ba" providerId="Windows Live" clId="Web-{A0948171-F54C-59CA-F895-88E083696C86}" dt="2025-01-08T08:51:07.803" v="2403" actId="1076"/>
          <ac:picMkLst>
            <pc:docMk/>
            <pc:sldMk cId="3727353745" sldId="276"/>
            <ac:picMk id="4" creationId="{8855E469-5A31-059B-7328-746C4988C5C8}"/>
          </ac:picMkLst>
        </pc:picChg>
        <pc:picChg chg="del">
          <ac:chgData name="BL J" userId="efc2a150627ff1ba" providerId="Windows Live" clId="Web-{A0948171-F54C-59CA-F895-88E083696C86}" dt="2025-01-08T06:44:00.225" v="933"/>
          <ac:picMkLst>
            <pc:docMk/>
            <pc:sldMk cId="3727353745" sldId="276"/>
            <ac:picMk id="6" creationId="{180439B4-49F4-C637-6DD6-A3CA2F8D6E8D}"/>
          </ac:picMkLst>
        </pc:picChg>
        <pc:picChg chg="del">
          <ac:chgData name="BL J" userId="efc2a150627ff1ba" providerId="Windows Live" clId="Web-{A0948171-F54C-59CA-F895-88E083696C86}" dt="2025-01-08T06:44:00.225" v="932"/>
          <ac:picMkLst>
            <pc:docMk/>
            <pc:sldMk cId="3727353745" sldId="276"/>
            <ac:picMk id="7" creationId="{39DF8ACB-7B98-837A-AB57-428646D5802F}"/>
          </ac:picMkLst>
        </pc:picChg>
      </pc:sldChg>
      <pc:sldChg chg="addSp delSp modSp add replId">
        <pc:chgData name="BL J" userId="efc2a150627ff1ba" providerId="Windows Live" clId="Web-{A0948171-F54C-59CA-F895-88E083696C86}" dt="2025-01-08T08:25:33.874" v="2271" actId="20577"/>
        <pc:sldMkLst>
          <pc:docMk/>
          <pc:sldMk cId="3688778546" sldId="277"/>
        </pc:sldMkLst>
        <pc:spChg chg="mod">
          <ac:chgData name="BL J" userId="efc2a150627ff1ba" providerId="Windows Live" clId="Web-{A0948171-F54C-59CA-F895-88E083696C86}" dt="2025-01-08T06:48:49.202" v="1015" actId="1076"/>
          <ac:spMkLst>
            <pc:docMk/>
            <pc:sldMk cId="3688778546" sldId="277"/>
            <ac:spMk id="9" creationId="{7DD394AF-2CA8-54A3-665E-C0005A71B668}"/>
          </ac:spMkLst>
        </pc:spChg>
        <pc:spChg chg="mod">
          <ac:chgData name="BL J" userId="efc2a150627ff1ba" providerId="Windows Live" clId="Web-{A0948171-F54C-59CA-F895-88E083696C86}" dt="2025-01-08T08:25:33.874" v="2271" actId="20577"/>
          <ac:spMkLst>
            <pc:docMk/>
            <pc:sldMk cId="3688778546" sldId="277"/>
            <ac:spMk id="10" creationId="{790EC17F-B7B7-FE8C-EBB4-7EC85CF72DB3}"/>
          </ac:spMkLst>
        </pc:spChg>
        <pc:spChg chg="mod">
          <ac:chgData name="BL J" userId="efc2a150627ff1ba" providerId="Windows Live" clId="Web-{A0948171-F54C-59CA-F895-88E083696C86}" dt="2025-01-08T06:49:25.235" v="1029" actId="20577"/>
          <ac:spMkLst>
            <pc:docMk/>
            <pc:sldMk cId="3688778546" sldId="277"/>
            <ac:spMk id="12" creationId="{D016B229-FFD4-B50D-7FE3-0906DC0E902D}"/>
          </ac:spMkLst>
        </pc:spChg>
        <pc:picChg chg="del">
          <ac:chgData name="BL J" userId="efc2a150627ff1ba" providerId="Windows Live" clId="Web-{A0948171-F54C-59CA-F895-88E083696C86}" dt="2025-01-08T06:47:35.231" v="987"/>
          <ac:picMkLst>
            <pc:docMk/>
            <pc:sldMk cId="3688778546" sldId="277"/>
            <ac:picMk id="3" creationId="{8AD23FB4-BA50-118B-5863-8EC4EB95BBFC}"/>
          </ac:picMkLst>
        </pc:picChg>
        <pc:picChg chg="del">
          <ac:chgData name="BL J" userId="efc2a150627ff1ba" providerId="Windows Live" clId="Web-{A0948171-F54C-59CA-F895-88E083696C86}" dt="2025-01-08T06:47:37.278" v="988"/>
          <ac:picMkLst>
            <pc:docMk/>
            <pc:sldMk cId="3688778546" sldId="277"/>
            <ac:picMk id="4" creationId="{8855E469-5A31-059B-7328-746C4988C5C8}"/>
          </ac:picMkLst>
        </pc:picChg>
        <pc:picChg chg="add mod">
          <ac:chgData name="BL J" userId="efc2a150627ff1ba" providerId="Windows Live" clId="Web-{A0948171-F54C-59CA-F895-88E083696C86}" dt="2025-01-08T06:48:08.404" v="992" actId="1076"/>
          <ac:picMkLst>
            <pc:docMk/>
            <pc:sldMk cId="3688778546" sldId="277"/>
            <ac:picMk id="5" creationId="{1AC66FB8-5824-A964-2BD4-772296CBE7E6}"/>
          </ac:picMkLst>
        </pc:picChg>
        <pc:picChg chg="add mod">
          <ac:chgData name="BL J" userId="efc2a150627ff1ba" providerId="Windows Live" clId="Web-{A0948171-F54C-59CA-F895-88E083696C86}" dt="2025-01-08T06:48:54.484" v="1016" actId="1076"/>
          <ac:picMkLst>
            <pc:docMk/>
            <pc:sldMk cId="3688778546" sldId="277"/>
            <ac:picMk id="6" creationId="{00D001B3-BBB3-25E7-B7AA-C94CF37663B3}"/>
          </ac:picMkLst>
        </pc:picChg>
      </pc:sldChg>
      <pc:sldChg chg="addSp delSp modSp add replId">
        <pc:chgData name="BL J" userId="efc2a150627ff1ba" providerId="Windows Live" clId="Web-{A0948171-F54C-59CA-F895-88E083696C86}" dt="2025-01-08T08:54:00.997" v="2417" actId="20577"/>
        <pc:sldMkLst>
          <pc:docMk/>
          <pc:sldMk cId="3537982464" sldId="278"/>
        </pc:sldMkLst>
        <pc:spChg chg="add mod">
          <ac:chgData name="BL J" userId="efc2a150627ff1ba" providerId="Windows Live" clId="Web-{A0948171-F54C-59CA-F895-88E083696C86}" dt="2025-01-08T06:54:53.525" v="1139" actId="1076"/>
          <ac:spMkLst>
            <pc:docMk/>
            <pc:sldMk cId="3537982464" sldId="278"/>
            <ac:spMk id="7" creationId="{C2BEB4A0-5AE2-691D-65EF-33D5428A3E05}"/>
          </ac:spMkLst>
        </pc:spChg>
        <pc:spChg chg="del mod">
          <ac:chgData name="BL J" userId="efc2a150627ff1ba" providerId="Windows Live" clId="Web-{A0948171-F54C-59CA-F895-88E083696C86}" dt="2025-01-08T06:57:15.498" v="1183"/>
          <ac:spMkLst>
            <pc:docMk/>
            <pc:sldMk cId="3537982464" sldId="278"/>
            <ac:spMk id="9" creationId="{7DD394AF-2CA8-54A3-665E-C0005A71B668}"/>
          </ac:spMkLst>
        </pc:spChg>
        <pc:spChg chg="mod">
          <ac:chgData name="BL J" userId="efc2a150627ff1ba" providerId="Windows Live" clId="Web-{A0948171-F54C-59CA-F895-88E083696C86}" dt="2025-01-08T08:52:30.588" v="2409" actId="1076"/>
          <ac:spMkLst>
            <pc:docMk/>
            <pc:sldMk cId="3537982464" sldId="278"/>
            <ac:spMk id="10" creationId="{790EC17F-B7B7-FE8C-EBB4-7EC85CF72DB3}"/>
          </ac:spMkLst>
        </pc:spChg>
        <pc:spChg chg="add mod">
          <ac:chgData name="BL J" userId="efc2a150627ff1ba" providerId="Windows Live" clId="Web-{A0948171-F54C-59CA-F895-88E083696C86}" dt="2025-01-08T06:56:44.091" v="1178" actId="20577"/>
          <ac:spMkLst>
            <pc:docMk/>
            <pc:sldMk cId="3537982464" sldId="278"/>
            <ac:spMk id="11" creationId="{72AD37D8-08A9-62CA-40CD-127BD86A73AB}"/>
          </ac:spMkLst>
        </pc:spChg>
        <pc:spChg chg="mod">
          <ac:chgData name="BL J" userId="efc2a150627ff1ba" providerId="Windows Live" clId="Web-{A0948171-F54C-59CA-F895-88E083696C86}" dt="2025-01-08T08:54:00.997" v="2417" actId="20577"/>
          <ac:spMkLst>
            <pc:docMk/>
            <pc:sldMk cId="3537982464" sldId="278"/>
            <ac:spMk id="12" creationId="{D016B229-FFD4-B50D-7FE3-0906DC0E902D}"/>
          </ac:spMkLst>
        </pc:spChg>
        <pc:spChg chg="add mod">
          <ac:chgData name="BL J" userId="efc2a150627ff1ba" providerId="Windows Live" clId="Web-{A0948171-F54C-59CA-F895-88E083696C86}" dt="2025-01-08T08:53:08.339" v="2412" actId="1076"/>
          <ac:spMkLst>
            <pc:docMk/>
            <pc:sldMk cId="3537982464" sldId="278"/>
            <ac:spMk id="14" creationId="{056EEFFA-949A-68A8-F9EE-3F40CADAFCA8}"/>
          </ac:spMkLst>
        </pc:spChg>
        <pc:picChg chg="add mod">
          <ac:chgData name="BL J" userId="efc2a150627ff1ba" providerId="Windows Live" clId="Web-{A0948171-F54C-59CA-F895-88E083696C86}" dt="2025-01-08T08:52:33.900" v="2410" actId="1076"/>
          <ac:picMkLst>
            <pc:docMk/>
            <pc:sldMk cId="3537982464" sldId="278"/>
            <ac:picMk id="3" creationId="{8276F5CB-22C1-0813-1506-F152F0F490ED}"/>
          </ac:picMkLst>
        </pc:picChg>
        <pc:picChg chg="add mod">
          <ac:chgData name="BL J" userId="efc2a150627ff1ba" providerId="Windows Live" clId="Web-{A0948171-F54C-59CA-F895-88E083696C86}" dt="2025-01-08T06:54:20.899" v="1126" actId="1076"/>
          <ac:picMkLst>
            <pc:docMk/>
            <pc:sldMk cId="3537982464" sldId="278"/>
            <ac:picMk id="4" creationId="{33C70BE4-37A2-0DA1-E5FF-4F9792847097}"/>
          </ac:picMkLst>
        </pc:picChg>
        <pc:picChg chg="del">
          <ac:chgData name="BL J" userId="efc2a150627ff1ba" providerId="Windows Live" clId="Web-{A0948171-F54C-59CA-F895-88E083696C86}" dt="2025-01-08T06:49:41.907" v="1032"/>
          <ac:picMkLst>
            <pc:docMk/>
            <pc:sldMk cId="3537982464" sldId="278"/>
            <ac:picMk id="5" creationId="{1AC66FB8-5824-A964-2BD4-772296CBE7E6}"/>
          </ac:picMkLst>
        </pc:picChg>
        <pc:picChg chg="del">
          <ac:chgData name="BL J" userId="efc2a150627ff1ba" providerId="Windows Live" clId="Web-{A0948171-F54C-59CA-F895-88E083696C86}" dt="2025-01-08T06:49:41.907" v="1031"/>
          <ac:picMkLst>
            <pc:docMk/>
            <pc:sldMk cId="3537982464" sldId="278"/>
            <ac:picMk id="6" creationId="{00D001B3-BBB3-25E7-B7AA-C94CF37663B3}"/>
          </ac:picMkLst>
        </pc:picChg>
        <pc:picChg chg="add mod">
          <ac:chgData name="BL J" userId="efc2a150627ff1ba" providerId="Windows Live" clId="Web-{A0948171-F54C-59CA-F895-88E083696C86}" dt="2025-01-08T08:52:15.540" v="2406" actId="1076"/>
          <ac:picMkLst>
            <pc:docMk/>
            <pc:sldMk cId="3537982464" sldId="278"/>
            <ac:picMk id="13" creationId="{D67554C9-C5C1-E10D-EDE6-1B08D28A1F18}"/>
          </ac:picMkLst>
        </pc:picChg>
      </pc:sldChg>
      <pc:sldChg chg="addSp delSp modSp add replId">
        <pc:chgData name="BL J" userId="efc2a150627ff1ba" providerId="Windows Live" clId="Web-{A0948171-F54C-59CA-F895-88E083696C86}" dt="2025-01-08T08:55:16.219" v="2422" actId="20577"/>
        <pc:sldMkLst>
          <pc:docMk/>
          <pc:sldMk cId="1158892891" sldId="279"/>
        </pc:sldMkLst>
        <pc:spChg chg="add del">
          <ac:chgData name="BL J" userId="efc2a150627ff1ba" providerId="Windows Live" clId="Web-{A0948171-F54C-59CA-F895-88E083696C86}" dt="2025-01-08T06:57:37.233" v="1194"/>
          <ac:spMkLst>
            <pc:docMk/>
            <pc:sldMk cId="1158892891" sldId="279"/>
            <ac:spMk id="2" creationId="{B0D66F16-01A3-80CD-562D-66A676C8D215}"/>
          </ac:spMkLst>
        </pc:spChg>
        <pc:spChg chg="add del mod">
          <ac:chgData name="BL J" userId="efc2a150627ff1ba" providerId="Windows Live" clId="Web-{A0948171-F54C-59CA-F895-88E083696C86}" dt="2025-01-08T06:57:37.233" v="1194"/>
          <ac:spMkLst>
            <pc:docMk/>
            <pc:sldMk cId="1158892891" sldId="279"/>
            <ac:spMk id="6" creationId="{641C2A62-E18C-AB49-AE08-CE74A7AB9EBB}"/>
          </ac:spMkLst>
        </pc:spChg>
        <pc:spChg chg="del">
          <ac:chgData name="BL J" userId="efc2a150627ff1ba" providerId="Windows Live" clId="Web-{A0948171-F54C-59CA-F895-88E083696C86}" dt="2025-01-08T06:57:32.593" v="1186"/>
          <ac:spMkLst>
            <pc:docMk/>
            <pc:sldMk cId="1158892891" sldId="279"/>
            <ac:spMk id="7" creationId="{C2BEB4A0-5AE2-691D-65EF-33D5428A3E05}"/>
          </ac:spMkLst>
        </pc:spChg>
        <pc:spChg chg="del">
          <ac:chgData name="BL J" userId="efc2a150627ff1ba" providerId="Windows Live" clId="Web-{A0948171-F54C-59CA-F895-88E083696C86}" dt="2025-01-08T06:57:32.593" v="1188"/>
          <ac:spMkLst>
            <pc:docMk/>
            <pc:sldMk cId="1158892891" sldId="279"/>
            <ac:spMk id="9" creationId="{7DD394AF-2CA8-54A3-665E-C0005A71B668}"/>
          </ac:spMkLst>
        </pc:spChg>
        <pc:spChg chg="del">
          <ac:chgData name="BL J" userId="efc2a150627ff1ba" providerId="Windows Live" clId="Web-{A0948171-F54C-59CA-F895-88E083696C86}" dt="2025-01-08T06:57:32.593" v="1190"/>
          <ac:spMkLst>
            <pc:docMk/>
            <pc:sldMk cId="1158892891" sldId="279"/>
            <ac:spMk id="10" creationId="{790EC17F-B7B7-FE8C-EBB4-7EC85CF72DB3}"/>
          </ac:spMkLst>
        </pc:spChg>
        <pc:spChg chg="add del">
          <ac:chgData name="BL J" userId="efc2a150627ff1ba" providerId="Windows Live" clId="Web-{A0948171-F54C-59CA-F895-88E083696C86}" dt="2025-01-08T06:57:41.874" v="1197"/>
          <ac:spMkLst>
            <pc:docMk/>
            <pc:sldMk cId="1158892891" sldId="279"/>
            <ac:spMk id="11" creationId="{72AD37D8-08A9-62CA-40CD-127BD86A73AB}"/>
          </ac:spMkLst>
        </pc:spChg>
        <pc:spChg chg="del">
          <ac:chgData name="BL J" userId="efc2a150627ff1ba" providerId="Windows Live" clId="Web-{A0948171-F54C-59CA-F895-88E083696C86}" dt="2025-01-08T06:57:32.593" v="1189"/>
          <ac:spMkLst>
            <pc:docMk/>
            <pc:sldMk cId="1158892891" sldId="279"/>
            <ac:spMk id="12" creationId="{D016B229-FFD4-B50D-7FE3-0906DC0E902D}"/>
          </ac:spMkLst>
        </pc:spChg>
        <pc:spChg chg="del">
          <ac:chgData name="BL J" userId="efc2a150627ff1ba" providerId="Windows Live" clId="Web-{A0948171-F54C-59CA-F895-88E083696C86}" dt="2025-01-08T06:57:32.593" v="1184"/>
          <ac:spMkLst>
            <pc:docMk/>
            <pc:sldMk cId="1158892891" sldId="279"/>
            <ac:spMk id="14" creationId="{056EEFFA-949A-68A8-F9EE-3F40CADAFCA8}"/>
          </ac:spMkLst>
        </pc:spChg>
        <pc:spChg chg="add mod">
          <ac:chgData name="BL J" userId="efc2a150627ff1ba" providerId="Windows Live" clId="Web-{A0948171-F54C-59CA-F895-88E083696C86}" dt="2025-01-08T08:55:16.219" v="2422" actId="20577"/>
          <ac:spMkLst>
            <pc:docMk/>
            <pc:sldMk cId="1158892891" sldId="279"/>
            <ac:spMk id="19" creationId="{CBE90062-F379-2B42-BA49-EC7F1774BE9F}"/>
          </ac:spMkLst>
        </pc:spChg>
        <pc:spChg chg="add mod">
          <ac:chgData name="BL J" userId="efc2a150627ff1ba" providerId="Windows Live" clId="Web-{A0948171-F54C-59CA-F895-88E083696C86}" dt="2025-01-08T08:54:41.295" v="2419" actId="1076"/>
          <ac:spMkLst>
            <pc:docMk/>
            <pc:sldMk cId="1158892891" sldId="279"/>
            <ac:spMk id="21" creationId="{CF8CC805-CF23-AF51-F711-5E8D97371A65}"/>
          </ac:spMkLst>
        </pc:spChg>
        <pc:spChg chg="add mod">
          <ac:chgData name="BL J" userId="efc2a150627ff1ba" providerId="Windows Live" clId="Web-{A0948171-F54C-59CA-F895-88E083696C86}" dt="2025-01-08T08:54:52.843" v="2421" actId="14100"/>
          <ac:spMkLst>
            <pc:docMk/>
            <pc:sldMk cId="1158892891" sldId="279"/>
            <ac:spMk id="22" creationId="{02DEE744-C277-2AA7-4C16-01AAE13B01D0}"/>
          </ac:spMkLst>
        </pc:spChg>
        <pc:picChg chg="del">
          <ac:chgData name="BL J" userId="efc2a150627ff1ba" providerId="Windows Live" clId="Web-{A0948171-F54C-59CA-F895-88E083696C86}" dt="2025-01-08T06:57:32.593" v="1187"/>
          <ac:picMkLst>
            <pc:docMk/>
            <pc:sldMk cId="1158892891" sldId="279"/>
            <ac:picMk id="3" creationId="{8276F5CB-22C1-0813-1506-F152F0F490ED}"/>
          </ac:picMkLst>
        </pc:picChg>
        <pc:picChg chg="add del">
          <ac:chgData name="BL J" userId="efc2a150627ff1ba" providerId="Windows Live" clId="Web-{A0948171-F54C-59CA-F895-88E083696C86}" dt="2025-01-08T06:57:41.874" v="1198"/>
          <ac:picMkLst>
            <pc:docMk/>
            <pc:sldMk cId="1158892891" sldId="279"/>
            <ac:picMk id="4" creationId="{33C70BE4-37A2-0DA1-E5FF-4F9792847097}"/>
          </ac:picMkLst>
        </pc:picChg>
        <pc:picChg chg="del">
          <ac:chgData name="BL J" userId="efc2a150627ff1ba" providerId="Windows Live" clId="Web-{A0948171-F54C-59CA-F895-88E083696C86}" dt="2025-01-08T06:57:32.593" v="1185"/>
          <ac:picMkLst>
            <pc:docMk/>
            <pc:sldMk cId="1158892891" sldId="279"/>
            <ac:picMk id="13" creationId="{D67554C9-C5C1-E10D-EDE6-1B08D28A1F18}"/>
          </ac:picMkLst>
        </pc:picChg>
        <pc:picChg chg="add mod">
          <ac:chgData name="BL J" userId="efc2a150627ff1ba" providerId="Windows Live" clId="Web-{A0948171-F54C-59CA-F895-88E083696C86}" dt="2025-01-08T08:54:33.030" v="2418" actId="1076"/>
          <ac:picMkLst>
            <pc:docMk/>
            <pc:sldMk cId="1158892891" sldId="279"/>
            <ac:picMk id="15" creationId="{DD23E827-B184-3003-F1BC-D46202EDE64D}"/>
          </ac:picMkLst>
        </pc:picChg>
        <pc:picChg chg="add mod">
          <ac:chgData name="BL J" userId="efc2a150627ff1ba" providerId="Windows Live" clId="Web-{A0948171-F54C-59CA-F895-88E083696C86}" dt="2025-01-08T07:01:08.271" v="1251" actId="1076"/>
          <ac:picMkLst>
            <pc:docMk/>
            <pc:sldMk cId="1158892891" sldId="279"/>
            <ac:picMk id="16" creationId="{D82AC00E-CB7A-EAF7-20F5-A34D95459121}"/>
          </ac:picMkLst>
        </pc:picChg>
        <pc:picChg chg="add del mod">
          <ac:chgData name="BL J" userId="efc2a150627ff1ba" providerId="Windows Live" clId="Web-{A0948171-F54C-59CA-F895-88E083696C86}" dt="2025-01-08T07:01:39.022" v="1256"/>
          <ac:picMkLst>
            <pc:docMk/>
            <pc:sldMk cId="1158892891" sldId="279"/>
            <ac:picMk id="17" creationId="{052A2195-5480-EF07-CE9B-3E4CDA5EE5E7}"/>
          </ac:picMkLst>
        </pc:picChg>
      </pc:sldChg>
      <pc:sldChg chg="addSp delSp modSp add replId">
        <pc:chgData name="BL J" userId="efc2a150627ff1ba" providerId="Windows Live" clId="Web-{A0948171-F54C-59CA-F895-88E083696C86}" dt="2025-01-08T08:56:08.689" v="2426" actId="1076"/>
        <pc:sldMkLst>
          <pc:docMk/>
          <pc:sldMk cId="2577355397" sldId="280"/>
        </pc:sldMkLst>
        <pc:spChg chg="mod">
          <ac:chgData name="BL J" userId="efc2a150627ff1ba" providerId="Windows Live" clId="Web-{A0948171-F54C-59CA-F895-88E083696C86}" dt="2025-01-08T08:55:56.048" v="2424" actId="1076"/>
          <ac:spMkLst>
            <pc:docMk/>
            <pc:sldMk cId="2577355397" sldId="280"/>
            <ac:spMk id="19" creationId="{CBE90062-F379-2B42-BA49-EC7F1774BE9F}"/>
          </ac:spMkLst>
        </pc:spChg>
        <pc:spChg chg="mod">
          <ac:chgData name="BL J" userId="efc2a150627ff1ba" providerId="Windows Live" clId="Web-{A0948171-F54C-59CA-F895-88E083696C86}" dt="2025-01-08T08:56:08.689" v="2426" actId="1076"/>
          <ac:spMkLst>
            <pc:docMk/>
            <pc:sldMk cId="2577355397" sldId="280"/>
            <ac:spMk id="21" creationId="{CF8CC805-CF23-AF51-F711-5E8D97371A65}"/>
          </ac:spMkLst>
        </pc:spChg>
        <pc:spChg chg="mod">
          <ac:chgData name="BL J" userId="efc2a150627ff1ba" providerId="Windows Live" clId="Web-{A0948171-F54C-59CA-F895-88E083696C86}" dt="2025-01-08T07:04:40.511" v="1336" actId="20577"/>
          <ac:spMkLst>
            <pc:docMk/>
            <pc:sldMk cId="2577355397" sldId="280"/>
            <ac:spMk id="22" creationId="{02DEE744-C277-2AA7-4C16-01AAE13B01D0}"/>
          </ac:spMkLst>
        </pc:spChg>
        <pc:picChg chg="add mod">
          <ac:chgData name="BL J" userId="efc2a150627ff1ba" providerId="Windows Live" clId="Web-{A0948171-F54C-59CA-F895-88E083696C86}" dt="2025-01-08T08:55:51.251" v="2423" actId="1076"/>
          <ac:picMkLst>
            <pc:docMk/>
            <pc:sldMk cId="2577355397" sldId="280"/>
            <ac:picMk id="3" creationId="{70D97E08-5E98-89C5-B9CA-C0955DB9273B}"/>
          </ac:picMkLst>
        </pc:picChg>
        <pc:picChg chg="add mod">
          <ac:chgData name="BL J" userId="efc2a150627ff1ba" providerId="Windows Live" clId="Web-{A0948171-F54C-59CA-F895-88E083696C86}" dt="2025-01-08T08:56:00.267" v="2425" actId="1076"/>
          <ac:picMkLst>
            <pc:docMk/>
            <pc:sldMk cId="2577355397" sldId="280"/>
            <ac:picMk id="4" creationId="{4A90625C-30A3-E2B6-60FE-963FE1505921}"/>
          </ac:picMkLst>
        </pc:picChg>
        <pc:picChg chg="del">
          <ac:chgData name="BL J" userId="efc2a150627ff1ba" providerId="Windows Live" clId="Web-{A0948171-F54C-59CA-F895-88E083696C86}" dt="2025-01-08T07:02:15.913" v="1276"/>
          <ac:picMkLst>
            <pc:docMk/>
            <pc:sldMk cId="2577355397" sldId="280"/>
            <ac:picMk id="15" creationId="{DD23E827-B184-3003-F1BC-D46202EDE64D}"/>
          </ac:picMkLst>
        </pc:picChg>
        <pc:picChg chg="del">
          <ac:chgData name="BL J" userId="efc2a150627ff1ba" providerId="Windows Live" clId="Web-{A0948171-F54C-59CA-F895-88E083696C86}" dt="2025-01-08T07:02:17.773" v="1277"/>
          <ac:picMkLst>
            <pc:docMk/>
            <pc:sldMk cId="2577355397" sldId="280"/>
            <ac:picMk id="16" creationId="{D82AC00E-CB7A-EAF7-20F5-A34D95459121}"/>
          </ac:picMkLst>
        </pc:picChg>
      </pc:sldChg>
      <pc:sldChg chg="addSp delSp modSp add replId">
        <pc:chgData name="BL J" userId="efc2a150627ff1ba" providerId="Windows Live" clId="Web-{A0948171-F54C-59CA-F895-88E083696C86}" dt="2025-01-08T08:58:21.303" v="2438" actId="14100"/>
        <pc:sldMkLst>
          <pc:docMk/>
          <pc:sldMk cId="649006773" sldId="281"/>
        </pc:sldMkLst>
        <pc:spChg chg="add del mod">
          <ac:chgData name="BL J" userId="efc2a150627ff1ba" providerId="Windows Live" clId="Web-{A0948171-F54C-59CA-F895-88E083696C86}" dt="2025-01-08T08:57:57.959" v="2434" actId="1076"/>
          <ac:spMkLst>
            <pc:docMk/>
            <pc:sldMk cId="649006773" sldId="281"/>
            <ac:spMk id="19" creationId="{CBE90062-F379-2B42-BA49-EC7F1774BE9F}"/>
          </ac:spMkLst>
        </pc:spChg>
        <pc:spChg chg="mod">
          <ac:chgData name="BL J" userId="efc2a150627ff1ba" providerId="Windows Live" clId="Web-{A0948171-F54C-59CA-F895-88E083696C86}" dt="2025-01-08T08:58:13.100" v="2437" actId="1076"/>
          <ac:spMkLst>
            <pc:docMk/>
            <pc:sldMk cId="649006773" sldId="281"/>
            <ac:spMk id="21" creationId="{CF8CC805-CF23-AF51-F711-5E8D97371A65}"/>
          </ac:spMkLst>
        </pc:spChg>
        <pc:spChg chg="mod">
          <ac:chgData name="BL J" userId="efc2a150627ff1ba" providerId="Windows Live" clId="Web-{A0948171-F54C-59CA-F895-88E083696C86}" dt="2025-01-08T08:58:21.303" v="2438" actId="14100"/>
          <ac:spMkLst>
            <pc:docMk/>
            <pc:sldMk cId="649006773" sldId="281"/>
            <ac:spMk id="22" creationId="{02DEE744-C277-2AA7-4C16-01AAE13B01D0}"/>
          </ac:spMkLst>
        </pc:spChg>
        <pc:picChg chg="del">
          <ac:chgData name="BL J" userId="efc2a150627ff1ba" providerId="Windows Live" clId="Web-{A0948171-F54C-59CA-F895-88E083696C86}" dt="2025-01-08T07:04:49.449" v="1339"/>
          <ac:picMkLst>
            <pc:docMk/>
            <pc:sldMk cId="649006773" sldId="281"/>
            <ac:picMk id="3" creationId="{70D97E08-5E98-89C5-B9CA-C0955DB9273B}"/>
          </ac:picMkLst>
        </pc:picChg>
        <pc:picChg chg="del">
          <ac:chgData name="BL J" userId="efc2a150627ff1ba" providerId="Windows Live" clId="Web-{A0948171-F54C-59CA-F895-88E083696C86}" dt="2025-01-08T07:04:49.449" v="1338"/>
          <ac:picMkLst>
            <pc:docMk/>
            <pc:sldMk cId="649006773" sldId="281"/>
            <ac:picMk id="4" creationId="{4A90625C-30A3-E2B6-60FE-963FE1505921}"/>
          </ac:picMkLst>
        </pc:picChg>
        <pc:picChg chg="add mod">
          <ac:chgData name="BL J" userId="efc2a150627ff1ba" providerId="Windows Live" clId="Web-{A0948171-F54C-59CA-F895-88E083696C86}" dt="2025-01-08T08:57:52.302" v="2433" actId="1076"/>
          <ac:picMkLst>
            <pc:docMk/>
            <pc:sldMk cId="649006773" sldId="281"/>
            <ac:picMk id="5" creationId="{4A6F173D-9456-8731-99BB-D8B69ED1F31F}"/>
          </ac:picMkLst>
        </pc:picChg>
        <pc:picChg chg="add mod">
          <ac:chgData name="BL J" userId="efc2a150627ff1ba" providerId="Windows Live" clId="Web-{A0948171-F54C-59CA-F895-88E083696C86}" dt="2025-01-08T08:56:57.675" v="2432" actId="1076"/>
          <ac:picMkLst>
            <pc:docMk/>
            <pc:sldMk cId="649006773" sldId="281"/>
            <ac:picMk id="6" creationId="{31951C6E-D861-C02C-5C0F-0F770C6282B1}"/>
          </ac:picMkLst>
        </pc:picChg>
      </pc:sldChg>
      <pc:sldChg chg="addSp delSp modSp add replId">
        <pc:chgData name="BL J" userId="efc2a150627ff1ba" providerId="Windows Live" clId="Web-{A0948171-F54C-59CA-F895-88E083696C86}" dt="2025-01-08T08:59:16.821" v="2446" actId="1076"/>
        <pc:sldMkLst>
          <pc:docMk/>
          <pc:sldMk cId="1747325579" sldId="282"/>
        </pc:sldMkLst>
        <pc:spChg chg="mod">
          <ac:chgData name="BL J" userId="efc2a150627ff1ba" providerId="Windows Live" clId="Web-{A0948171-F54C-59CA-F895-88E083696C86}" dt="2025-01-08T07:09:05.769" v="1413" actId="1076"/>
          <ac:spMkLst>
            <pc:docMk/>
            <pc:sldMk cId="1747325579" sldId="282"/>
            <ac:spMk id="2" creationId="{B0D66F16-01A3-80CD-562D-66A676C8D215}"/>
          </ac:spMkLst>
        </pc:spChg>
        <pc:spChg chg="mod">
          <ac:chgData name="BL J" userId="efc2a150627ff1ba" providerId="Windows Live" clId="Web-{A0948171-F54C-59CA-F895-88E083696C86}" dt="2025-01-08T08:59:14.883" v="2445" actId="1076"/>
          <ac:spMkLst>
            <pc:docMk/>
            <pc:sldMk cId="1747325579" sldId="282"/>
            <ac:spMk id="19" creationId="{CBE90062-F379-2B42-BA49-EC7F1774BE9F}"/>
          </ac:spMkLst>
        </pc:spChg>
        <pc:spChg chg="mod ord">
          <ac:chgData name="BL J" userId="efc2a150627ff1ba" providerId="Windows Live" clId="Web-{A0948171-F54C-59CA-F895-88E083696C86}" dt="2025-01-08T08:58:53.836" v="2441" actId="1076"/>
          <ac:spMkLst>
            <pc:docMk/>
            <pc:sldMk cId="1747325579" sldId="282"/>
            <ac:spMk id="21" creationId="{CF8CC805-CF23-AF51-F711-5E8D97371A65}"/>
          </ac:spMkLst>
        </pc:spChg>
        <pc:spChg chg="mod">
          <ac:chgData name="BL J" userId="efc2a150627ff1ba" providerId="Windows Live" clId="Web-{A0948171-F54C-59CA-F895-88E083696C86}" dt="2025-01-08T08:59:07.930" v="2444" actId="14100"/>
          <ac:spMkLst>
            <pc:docMk/>
            <pc:sldMk cId="1747325579" sldId="282"/>
            <ac:spMk id="22" creationId="{02DEE744-C277-2AA7-4C16-01AAE13B01D0}"/>
          </ac:spMkLst>
        </pc:spChg>
        <pc:picChg chg="add mod">
          <ac:chgData name="BL J" userId="efc2a150627ff1ba" providerId="Windows Live" clId="Web-{A0948171-F54C-59CA-F895-88E083696C86}" dt="2025-01-08T08:59:16.821" v="2446" actId="1076"/>
          <ac:picMkLst>
            <pc:docMk/>
            <pc:sldMk cId="1747325579" sldId="282"/>
            <ac:picMk id="3" creationId="{397BEF7C-0C4B-6E7D-424E-7A2A7B9EC967}"/>
          </ac:picMkLst>
        </pc:picChg>
        <pc:picChg chg="add del mod">
          <ac:chgData name="BL J" userId="efc2a150627ff1ba" providerId="Windows Live" clId="Web-{A0948171-F54C-59CA-F895-88E083696C86}" dt="2025-01-08T07:08:43.753" v="1408"/>
          <ac:picMkLst>
            <pc:docMk/>
            <pc:sldMk cId="1747325579" sldId="282"/>
            <ac:picMk id="4" creationId="{C66A2D07-43A2-0111-A8F0-6BDED2EF3FDA}"/>
          </ac:picMkLst>
        </pc:picChg>
        <pc:picChg chg="del">
          <ac:chgData name="BL J" userId="efc2a150627ff1ba" providerId="Windows Live" clId="Web-{A0948171-F54C-59CA-F895-88E083696C86}" dt="2025-01-08T07:08:30.284" v="1404"/>
          <ac:picMkLst>
            <pc:docMk/>
            <pc:sldMk cId="1747325579" sldId="282"/>
            <ac:picMk id="5" creationId="{4A6F173D-9456-8731-99BB-D8B69ED1F31F}"/>
          </ac:picMkLst>
        </pc:picChg>
        <pc:picChg chg="del">
          <ac:chgData name="BL J" userId="efc2a150627ff1ba" providerId="Windows Live" clId="Web-{A0948171-F54C-59CA-F895-88E083696C86}" dt="2025-01-08T07:08:30.284" v="1403"/>
          <ac:picMkLst>
            <pc:docMk/>
            <pc:sldMk cId="1747325579" sldId="282"/>
            <ac:picMk id="6" creationId="{31951C6E-D861-C02C-5C0F-0F770C6282B1}"/>
          </ac:picMkLst>
        </pc:picChg>
        <pc:picChg chg="add del mod">
          <ac:chgData name="BL J" userId="efc2a150627ff1ba" providerId="Windows Live" clId="Web-{A0948171-F54C-59CA-F895-88E083696C86}" dt="2025-01-08T07:12:50.073" v="1493"/>
          <ac:picMkLst>
            <pc:docMk/>
            <pc:sldMk cId="1747325579" sldId="282"/>
            <ac:picMk id="7" creationId="{4F18FF68-A3A8-0927-BD9C-D02199F7A30C}"/>
          </ac:picMkLst>
        </pc:picChg>
        <pc:picChg chg="add mod">
          <ac:chgData name="BL J" userId="efc2a150627ff1ba" providerId="Windows Live" clId="Web-{A0948171-F54C-59CA-F895-88E083696C86}" dt="2025-01-08T08:58:53.351" v="2440" actId="1076"/>
          <ac:picMkLst>
            <pc:docMk/>
            <pc:sldMk cId="1747325579" sldId="282"/>
            <ac:picMk id="9" creationId="{66D995F4-C341-0702-34C2-B36DF2E8D458}"/>
          </ac:picMkLst>
        </pc:picChg>
      </pc:sldChg>
      <pc:sldChg chg="addSp delSp modSp add replId">
        <pc:chgData name="BL J" userId="efc2a150627ff1ba" providerId="Windows Live" clId="Web-{A0948171-F54C-59CA-F895-88E083696C86}" dt="2025-01-08T09:08:59.248" v="2480" actId="20577"/>
        <pc:sldMkLst>
          <pc:docMk/>
          <pc:sldMk cId="3448958589" sldId="283"/>
        </pc:sldMkLst>
        <pc:spChg chg="mod">
          <ac:chgData name="BL J" userId="efc2a150627ff1ba" providerId="Windows Live" clId="Web-{A0948171-F54C-59CA-F895-88E083696C86}" dt="2025-01-08T09:08:59.248" v="2480" actId="20577"/>
          <ac:spMkLst>
            <pc:docMk/>
            <pc:sldMk cId="3448958589" sldId="283"/>
            <ac:spMk id="19" creationId="{CBE90062-F379-2B42-BA49-EC7F1774BE9F}"/>
          </ac:spMkLst>
        </pc:spChg>
        <pc:spChg chg="mod">
          <ac:chgData name="BL J" userId="efc2a150627ff1ba" providerId="Windows Live" clId="Web-{A0948171-F54C-59CA-F895-88E083696C86}" dt="2025-01-08T09:00:25.198" v="2452" actId="1076"/>
          <ac:spMkLst>
            <pc:docMk/>
            <pc:sldMk cId="3448958589" sldId="283"/>
            <ac:spMk id="21" creationId="{CF8CC805-CF23-AF51-F711-5E8D97371A65}"/>
          </ac:spMkLst>
        </pc:spChg>
        <pc:spChg chg="mod">
          <ac:chgData name="BL J" userId="efc2a150627ff1ba" providerId="Windows Live" clId="Web-{A0948171-F54C-59CA-F895-88E083696C86}" dt="2025-01-08T09:00:32.511" v="2453" actId="1076"/>
          <ac:spMkLst>
            <pc:docMk/>
            <pc:sldMk cId="3448958589" sldId="283"/>
            <ac:spMk id="22" creationId="{02DEE744-C277-2AA7-4C16-01AAE13B01D0}"/>
          </ac:spMkLst>
        </pc:spChg>
        <pc:picChg chg="del">
          <ac:chgData name="BL J" userId="efc2a150627ff1ba" providerId="Windows Live" clId="Web-{A0948171-F54C-59CA-F895-88E083696C86}" dt="2025-01-08T07:15:50.656" v="1539"/>
          <ac:picMkLst>
            <pc:docMk/>
            <pc:sldMk cId="3448958589" sldId="283"/>
            <ac:picMk id="3" creationId="{397BEF7C-0C4B-6E7D-424E-7A2A7B9EC967}"/>
          </ac:picMkLst>
        </pc:picChg>
        <pc:picChg chg="add mod">
          <ac:chgData name="BL J" userId="efc2a150627ff1ba" providerId="Windows Live" clId="Web-{A0948171-F54C-59CA-F895-88E083696C86}" dt="2025-01-08T08:59:55.588" v="2449" actId="1076"/>
          <ac:picMkLst>
            <pc:docMk/>
            <pc:sldMk cId="3448958589" sldId="283"/>
            <ac:picMk id="4" creationId="{1A8181E0-A09C-DA1E-B5BF-304E983BDAF3}"/>
          </ac:picMkLst>
        </pc:picChg>
        <pc:picChg chg="add mod">
          <ac:chgData name="BL J" userId="efc2a150627ff1ba" providerId="Windows Live" clId="Web-{A0948171-F54C-59CA-F895-88E083696C86}" dt="2025-01-08T08:59:28.915" v="2447" actId="1076"/>
          <ac:picMkLst>
            <pc:docMk/>
            <pc:sldMk cId="3448958589" sldId="283"/>
            <ac:picMk id="5" creationId="{8CA24F5D-59B3-8159-4C45-ED8FE268DE12}"/>
          </ac:picMkLst>
        </pc:picChg>
        <pc:picChg chg="del">
          <ac:chgData name="BL J" userId="efc2a150627ff1ba" providerId="Windows Live" clId="Web-{A0948171-F54C-59CA-F895-88E083696C86}" dt="2025-01-08T07:15:50.656" v="1538"/>
          <ac:picMkLst>
            <pc:docMk/>
            <pc:sldMk cId="3448958589" sldId="283"/>
            <ac:picMk id="7" creationId="{4F18FF68-A3A8-0927-BD9C-D02199F7A30C}"/>
          </ac:picMkLst>
        </pc:picChg>
      </pc:sldChg>
      <pc:sldChg chg="addSp delSp modSp add replId">
        <pc:chgData name="BL J" userId="efc2a150627ff1ba" providerId="Windows Live" clId="Web-{A0948171-F54C-59CA-F895-88E083696C86}" dt="2025-01-08T09:00:50.840" v="2455" actId="1076"/>
        <pc:sldMkLst>
          <pc:docMk/>
          <pc:sldMk cId="2117469725" sldId="284"/>
        </pc:sldMkLst>
        <pc:spChg chg="del">
          <ac:chgData name="BL J" userId="efc2a150627ff1ba" providerId="Windows Live" clId="Web-{A0948171-F54C-59CA-F895-88E083696C86}" dt="2025-01-08T07:19:23.615" v="1652"/>
          <ac:spMkLst>
            <pc:docMk/>
            <pc:sldMk cId="2117469725" sldId="284"/>
            <ac:spMk id="19" creationId="{CBE90062-F379-2B42-BA49-EC7F1774BE9F}"/>
          </ac:spMkLst>
        </pc:spChg>
        <pc:spChg chg="del">
          <ac:chgData name="BL J" userId="efc2a150627ff1ba" providerId="Windows Live" clId="Web-{A0948171-F54C-59CA-F895-88E083696C86}" dt="2025-01-08T07:19:23.615" v="1651"/>
          <ac:spMkLst>
            <pc:docMk/>
            <pc:sldMk cId="2117469725" sldId="284"/>
            <ac:spMk id="21" creationId="{CF8CC805-CF23-AF51-F711-5E8D97371A65}"/>
          </ac:spMkLst>
        </pc:spChg>
        <pc:spChg chg="mod">
          <ac:chgData name="BL J" userId="efc2a150627ff1ba" providerId="Windows Live" clId="Web-{A0948171-F54C-59CA-F895-88E083696C86}" dt="2025-01-08T09:00:50.840" v="2455" actId="1076"/>
          <ac:spMkLst>
            <pc:docMk/>
            <pc:sldMk cId="2117469725" sldId="284"/>
            <ac:spMk id="22" creationId="{02DEE744-C277-2AA7-4C16-01AAE13B01D0}"/>
          </ac:spMkLst>
        </pc:spChg>
        <pc:picChg chg="add mod">
          <ac:chgData name="BL J" userId="efc2a150627ff1ba" providerId="Windows Live" clId="Web-{A0948171-F54C-59CA-F895-88E083696C86}" dt="2025-01-08T09:00:45.605" v="2454" actId="1076"/>
          <ac:picMkLst>
            <pc:docMk/>
            <pc:sldMk cId="2117469725" sldId="284"/>
            <ac:picMk id="3" creationId="{5413282D-A846-D8F0-2E06-F815A29EFAEE}"/>
          </ac:picMkLst>
        </pc:picChg>
        <pc:picChg chg="del">
          <ac:chgData name="BL J" userId="efc2a150627ff1ba" providerId="Windows Live" clId="Web-{A0948171-F54C-59CA-F895-88E083696C86}" dt="2025-01-08T07:19:23.615" v="1650"/>
          <ac:picMkLst>
            <pc:docMk/>
            <pc:sldMk cId="2117469725" sldId="284"/>
            <ac:picMk id="4" creationId="{1A8181E0-A09C-DA1E-B5BF-304E983BDAF3}"/>
          </ac:picMkLst>
        </pc:picChg>
        <pc:picChg chg="del">
          <ac:chgData name="BL J" userId="efc2a150627ff1ba" providerId="Windows Live" clId="Web-{A0948171-F54C-59CA-F895-88E083696C86}" dt="2025-01-08T07:19:23.615" v="1649"/>
          <ac:picMkLst>
            <pc:docMk/>
            <pc:sldMk cId="2117469725" sldId="284"/>
            <ac:picMk id="5" creationId="{8CA24F5D-59B3-8159-4C45-ED8FE268DE12}"/>
          </ac:picMkLst>
        </pc:picChg>
      </pc:sldChg>
      <pc:sldChg chg="addSp delSp modSp add replId">
        <pc:chgData name="BL J" userId="efc2a150627ff1ba" providerId="Windows Live" clId="Web-{A0948171-F54C-59CA-F895-88E083696C86}" dt="2025-01-08T09:01:17.653" v="2457" actId="1076"/>
        <pc:sldMkLst>
          <pc:docMk/>
          <pc:sldMk cId="3913743569" sldId="285"/>
        </pc:sldMkLst>
        <pc:spChg chg="mod">
          <ac:chgData name="BL J" userId="efc2a150627ff1ba" providerId="Windows Live" clId="Web-{A0948171-F54C-59CA-F895-88E083696C86}" dt="2025-01-08T09:01:17.653" v="2457" actId="1076"/>
          <ac:spMkLst>
            <pc:docMk/>
            <pc:sldMk cId="3913743569" sldId="285"/>
            <ac:spMk id="9" creationId="{4DA0CF50-6DCB-4450-4B42-7B1AA23A6086}"/>
          </ac:spMkLst>
        </pc:spChg>
        <pc:picChg chg="add mod">
          <ac:chgData name="BL J" userId="efc2a150627ff1ba" providerId="Windows Live" clId="Web-{A0948171-F54C-59CA-F895-88E083696C86}" dt="2025-01-08T09:01:11.309" v="2456" actId="1076"/>
          <ac:picMkLst>
            <pc:docMk/>
            <pc:sldMk cId="3913743569" sldId="285"/>
            <ac:picMk id="3" creationId="{710BDABC-EBBE-8763-4C9E-520FEF483D27}"/>
          </ac:picMkLst>
        </pc:picChg>
        <pc:picChg chg="del">
          <ac:chgData name="BL J" userId="efc2a150627ff1ba" providerId="Windows Live" clId="Web-{A0948171-F54C-59CA-F895-88E083696C86}" dt="2025-01-08T07:21:07.556" v="1685"/>
          <ac:picMkLst>
            <pc:docMk/>
            <pc:sldMk cId="3913743569" sldId="285"/>
            <ac:picMk id="4" creationId="{303B3E0C-CE67-86A4-A02C-ECE91DF112A4}"/>
          </ac:picMkLst>
        </pc:picChg>
        <pc:picChg chg="add del mod">
          <ac:chgData name="BL J" userId="efc2a150627ff1ba" providerId="Windows Live" clId="Web-{A0948171-F54C-59CA-F895-88E083696C86}" dt="2025-01-08T07:24:56.547" v="1775"/>
          <ac:picMkLst>
            <pc:docMk/>
            <pc:sldMk cId="3913743569" sldId="285"/>
            <ac:picMk id="5" creationId="{B49080B7-D14D-4548-E720-0D94EC5B3E1F}"/>
          </ac:picMkLst>
        </pc:picChg>
        <pc:picChg chg="add del mod">
          <ac:chgData name="BL J" userId="efc2a150627ff1ba" providerId="Windows Live" clId="Web-{A0948171-F54C-59CA-F895-88E083696C86}" dt="2025-01-08T07:24:56.547" v="1774"/>
          <ac:picMkLst>
            <pc:docMk/>
            <pc:sldMk cId="3913743569" sldId="285"/>
            <ac:picMk id="6" creationId="{4600DA8C-312E-CB86-49AA-CEC1B45B5C5F}"/>
          </ac:picMkLst>
        </pc:picChg>
        <pc:picChg chg="add del mod">
          <ac:chgData name="BL J" userId="efc2a150627ff1ba" providerId="Windows Live" clId="Web-{A0948171-F54C-59CA-F895-88E083696C86}" dt="2025-01-08T07:24:56.547" v="1773"/>
          <ac:picMkLst>
            <pc:docMk/>
            <pc:sldMk cId="3913743569" sldId="285"/>
            <ac:picMk id="7" creationId="{17E7D05B-5427-1B0B-AF9E-E0EDDEB1FB93}"/>
          </ac:picMkLst>
        </pc:picChg>
        <pc:picChg chg="add del mod">
          <ac:chgData name="BL J" userId="efc2a150627ff1ba" providerId="Windows Live" clId="Web-{A0948171-F54C-59CA-F895-88E083696C86}" dt="2025-01-08T07:24:56.547" v="1772"/>
          <ac:picMkLst>
            <pc:docMk/>
            <pc:sldMk cId="3913743569" sldId="285"/>
            <ac:picMk id="10" creationId="{E03F0465-EB88-DF92-5180-8BCE7747FBF8}"/>
          </ac:picMkLst>
        </pc:picChg>
        <pc:picChg chg="add del mod">
          <ac:chgData name="BL J" userId="efc2a150627ff1ba" providerId="Windows Live" clId="Web-{A0948171-F54C-59CA-F895-88E083696C86}" dt="2025-01-08T07:24:56.547" v="1771"/>
          <ac:picMkLst>
            <pc:docMk/>
            <pc:sldMk cId="3913743569" sldId="285"/>
            <ac:picMk id="11" creationId="{B67CB17C-AE75-5694-CB1B-89F0DB40CE38}"/>
          </ac:picMkLst>
        </pc:picChg>
      </pc:sldChg>
      <pc:sldChg chg="addSp delSp modSp add replId">
        <pc:chgData name="BL J" userId="efc2a150627ff1ba" providerId="Windows Live" clId="Web-{A0948171-F54C-59CA-F895-88E083696C86}" dt="2025-01-08T07:47:40.962" v="2137" actId="1076"/>
        <pc:sldMkLst>
          <pc:docMk/>
          <pc:sldMk cId="848429761" sldId="286"/>
        </pc:sldMkLst>
        <pc:spChg chg="del mod ord">
          <ac:chgData name="BL J" userId="efc2a150627ff1ba" providerId="Windows Live" clId="Web-{A0948171-F54C-59CA-F895-88E083696C86}" dt="2025-01-08T07:26:00.143" v="1790"/>
          <ac:spMkLst>
            <pc:docMk/>
            <pc:sldMk cId="848429761" sldId="286"/>
            <ac:spMk id="9" creationId="{4DA0CF50-6DCB-4450-4B42-7B1AA23A6086}"/>
          </ac:spMkLst>
        </pc:spChg>
        <pc:spChg chg="add del mod">
          <ac:chgData name="BL J" userId="efc2a150627ff1ba" providerId="Windows Live" clId="Web-{A0948171-F54C-59CA-F895-88E083696C86}" dt="2025-01-08T07:26:21.612" v="1796"/>
          <ac:spMkLst>
            <pc:docMk/>
            <pc:sldMk cId="848429761" sldId="286"/>
            <ac:spMk id="12" creationId="{7A8B55C6-6351-13D4-CD32-6A01660348BA}"/>
          </ac:spMkLst>
        </pc:spChg>
        <pc:spChg chg="add mod">
          <ac:chgData name="BL J" userId="efc2a150627ff1ba" providerId="Windows Live" clId="Web-{A0948171-F54C-59CA-F895-88E083696C86}" dt="2025-01-08T07:47:40.821" v="2129" actId="1076"/>
          <ac:spMkLst>
            <pc:docMk/>
            <pc:sldMk cId="848429761" sldId="286"/>
            <ac:spMk id="13" creationId="{4353CAC7-A7E2-A792-B88C-C3B7A8C51958}"/>
          </ac:spMkLst>
        </pc:spChg>
        <pc:spChg chg="add mod">
          <ac:chgData name="BL J" userId="efc2a150627ff1ba" providerId="Windows Live" clId="Web-{A0948171-F54C-59CA-F895-88E083696C86}" dt="2025-01-08T07:47:40.837" v="2130" actId="1076"/>
          <ac:spMkLst>
            <pc:docMk/>
            <pc:sldMk cId="848429761" sldId="286"/>
            <ac:spMk id="14" creationId="{3EE167AE-36BC-3344-8F4E-05410060DB7B}"/>
          </ac:spMkLst>
        </pc:spChg>
        <pc:spChg chg="add mod">
          <ac:chgData name="BL J" userId="efc2a150627ff1ba" providerId="Windows Live" clId="Web-{A0948171-F54C-59CA-F895-88E083696C86}" dt="2025-01-08T07:47:40.852" v="2131" actId="1076"/>
          <ac:spMkLst>
            <pc:docMk/>
            <pc:sldMk cId="848429761" sldId="286"/>
            <ac:spMk id="15" creationId="{334CC333-4DD2-BAB7-E99A-8FA86DA5BCBB}"/>
          </ac:spMkLst>
        </pc:spChg>
        <pc:spChg chg="add mod">
          <ac:chgData name="BL J" userId="efc2a150627ff1ba" providerId="Windows Live" clId="Web-{A0948171-F54C-59CA-F895-88E083696C86}" dt="2025-01-08T07:47:40.884" v="2132" actId="1076"/>
          <ac:spMkLst>
            <pc:docMk/>
            <pc:sldMk cId="848429761" sldId="286"/>
            <ac:spMk id="16" creationId="{16306D00-1EDE-8E5A-6964-6655A1505997}"/>
          </ac:spMkLst>
        </pc:spChg>
        <pc:spChg chg="add mod">
          <ac:chgData name="BL J" userId="efc2a150627ff1ba" providerId="Windows Live" clId="Web-{A0948171-F54C-59CA-F895-88E083696C86}" dt="2025-01-08T07:47:40.899" v="2133" actId="1076"/>
          <ac:spMkLst>
            <pc:docMk/>
            <pc:sldMk cId="848429761" sldId="286"/>
            <ac:spMk id="17" creationId="{71F52CBC-DF00-F290-E9ED-99A8F89BFDB8}"/>
          </ac:spMkLst>
        </pc:spChg>
        <pc:spChg chg="add mod">
          <ac:chgData name="BL J" userId="efc2a150627ff1ba" providerId="Windows Live" clId="Web-{A0948171-F54C-59CA-F895-88E083696C86}" dt="2025-01-08T07:47:40.915" v="2134" actId="1076"/>
          <ac:spMkLst>
            <pc:docMk/>
            <pc:sldMk cId="848429761" sldId="286"/>
            <ac:spMk id="18" creationId="{29083730-5572-782D-F3F1-0B9FC2E0B3EB}"/>
          </ac:spMkLst>
        </pc:spChg>
        <pc:spChg chg="add mod">
          <ac:chgData name="BL J" userId="efc2a150627ff1ba" providerId="Windows Live" clId="Web-{A0948171-F54C-59CA-F895-88E083696C86}" dt="2025-01-08T07:47:40.931" v="2135" actId="1076"/>
          <ac:spMkLst>
            <pc:docMk/>
            <pc:sldMk cId="848429761" sldId="286"/>
            <ac:spMk id="19" creationId="{93FE4B84-1F0B-0B88-B077-2D6829ABF8E6}"/>
          </ac:spMkLst>
        </pc:spChg>
        <pc:spChg chg="add mod">
          <ac:chgData name="BL J" userId="efc2a150627ff1ba" providerId="Windows Live" clId="Web-{A0948171-F54C-59CA-F895-88E083696C86}" dt="2025-01-08T07:47:40.946" v="2136" actId="1076"/>
          <ac:spMkLst>
            <pc:docMk/>
            <pc:sldMk cId="848429761" sldId="286"/>
            <ac:spMk id="20" creationId="{94F62552-3304-0E2D-4A97-D4B15C8DF1DB}"/>
          </ac:spMkLst>
        </pc:spChg>
        <pc:spChg chg="add mod">
          <ac:chgData name="BL J" userId="efc2a150627ff1ba" providerId="Windows Live" clId="Web-{A0948171-F54C-59CA-F895-88E083696C86}" dt="2025-01-08T07:47:40.962" v="2137" actId="1076"/>
          <ac:spMkLst>
            <pc:docMk/>
            <pc:sldMk cId="848429761" sldId="286"/>
            <ac:spMk id="21" creationId="{7E5F29C0-BE63-439D-5A3B-EDA91411F841}"/>
          </ac:spMkLst>
        </pc:spChg>
        <pc:picChg chg="del">
          <ac:chgData name="BL J" userId="efc2a150627ff1ba" providerId="Windows Live" clId="Web-{A0948171-F54C-59CA-F895-88E083696C86}" dt="2025-01-08T07:22:16.777" v="1729"/>
          <ac:picMkLst>
            <pc:docMk/>
            <pc:sldMk cId="848429761" sldId="286"/>
            <ac:picMk id="3" creationId="{710BDABC-EBBE-8763-4C9E-520FEF483D27}"/>
          </ac:picMkLst>
        </pc:picChg>
        <pc:picChg chg="mod">
          <ac:chgData name="BL J" userId="efc2a150627ff1ba" providerId="Windows Live" clId="Web-{A0948171-F54C-59CA-F895-88E083696C86}" dt="2025-01-08T07:47:40.712" v="2127" actId="1076"/>
          <ac:picMkLst>
            <pc:docMk/>
            <pc:sldMk cId="848429761" sldId="286"/>
            <ac:picMk id="5" creationId="{B49080B7-D14D-4548-E720-0D94EC5B3E1F}"/>
          </ac:picMkLst>
        </pc:picChg>
        <pc:picChg chg="mod">
          <ac:chgData name="BL J" userId="efc2a150627ff1ba" providerId="Windows Live" clId="Web-{A0948171-F54C-59CA-F895-88E083696C86}" dt="2025-01-08T07:47:40.790" v="2128" actId="1076"/>
          <ac:picMkLst>
            <pc:docMk/>
            <pc:sldMk cId="848429761" sldId="286"/>
            <ac:picMk id="6" creationId="{4600DA8C-312E-CB86-49AA-CEC1B45B5C5F}"/>
          </ac:picMkLst>
        </pc:picChg>
        <pc:picChg chg="del mod">
          <ac:chgData name="BL J" userId="efc2a150627ff1ba" providerId="Windows Live" clId="Web-{A0948171-F54C-59CA-F895-88E083696C86}" dt="2025-01-08T07:25:30.751" v="1781"/>
          <ac:picMkLst>
            <pc:docMk/>
            <pc:sldMk cId="848429761" sldId="286"/>
            <ac:picMk id="7" creationId="{17E7D05B-5427-1B0B-AF9E-E0EDDEB1FB93}"/>
          </ac:picMkLst>
        </pc:picChg>
        <pc:picChg chg="del mod">
          <ac:chgData name="BL J" userId="efc2a150627ff1ba" providerId="Windows Live" clId="Web-{A0948171-F54C-59CA-F895-88E083696C86}" dt="2025-01-08T07:25:30.751" v="1780"/>
          <ac:picMkLst>
            <pc:docMk/>
            <pc:sldMk cId="848429761" sldId="286"/>
            <ac:picMk id="10" creationId="{E03F0465-EB88-DF92-5180-8BCE7747FBF8}"/>
          </ac:picMkLst>
        </pc:picChg>
        <pc:picChg chg="mod">
          <ac:chgData name="BL J" userId="efc2a150627ff1ba" providerId="Windows Live" clId="Web-{A0948171-F54C-59CA-F895-88E083696C86}" dt="2025-01-08T07:23:05.637" v="1740" actId="1076"/>
          <ac:picMkLst>
            <pc:docMk/>
            <pc:sldMk cId="848429761" sldId="286"/>
            <ac:picMk id="11" creationId="{B67CB17C-AE75-5694-CB1B-89F0DB40CE38}"/>
          </ac:picMkLst>
        </pc:picChg>
      </pc:sldChg>
      <pc:sldChg chg="addSp delSp modSp add replId">
        <pc:chgData name="BL J" userId="efc2a150627ff1ba" providerId="Windows Live" clId="Web-{A0948171-F54C-59CA-F895-88E083696C86}" dt="2025-01-08T09:01:52.717" v="2461" actId="14100"/>
        <pc:sldMkLst>
          <pc:docMk/>
          <pc:sldMk cId="3807815394" sldId="287"/>
        </pc:sldMkLst>
        <pc:spChg chg="del">
          <ac:chgData name="BL J" userId="efc2a150627ff1ba" providerId="Windows Live" clId="Web-{A0948171-F54C-59CA-F895-88E083696C86}" dt="2025-01-08T07:32:13.200" v="1939"/>
          <ac:spMkLst>
            <pc:docMk/>
            <pc:sldMk cId="3807815394" sldId="287"/>
            <ac:spMk id="9" creationId="{4DA0CF50-6DCB-4450-4B42-7B1AA23A6086}"/>
          </ac:spMkLst>
        </pc:spChg>
        <pc:spChg chg="add mod">
          <ac:chgData name="BL J" userId="efc2a150627ff1ba" providerId="Windows Live" clId="Web-{A0948171-F54C-59CA-F895-88E083696C86}" dt="2025-01-08T09:01:52.717" v="2461" actId="14100"/>
          <ac:spMkLst>
            <pc:docMk/>
            <pc:sldMk cId="3807815394" sldId="287"/>
            <ac:spMk id="12" creationId="{143691B8-80B6-84C9-396F-2A1A81526CB9}"/>
          </ac:spMkLst>
        </pc:spChg>
        <pc:picChg chg="add mod">
          <ac:chgData name="BL J" userId="efc2a150627ff1ba" providerId="Windows Live" clId="Web-{A0948171-F54C-59CA-F895-88E083696C86}" dt="2025-01-08T09:01:38.342" v="2459" actId="1076"/>
          <ac:picMkLst>
            <pc:docMk/>
            <pc:sldMk cId="3807815394" sldId="287"/>
            <ac:picMk id="3" creationId="{043498D5-830D-0183-2B88-49BD4174D365}"/>
          </ac:picMkLst>
        </pc:picChg>
        <pc:picChg chg="del">
          <ac:chgData name="BL J" userId="efc2a150627ff1ba" providerId="Windows Live" clId="Web-{A0948171-F54C-59CA-F895-88E083696C86}" dt="2025-01-08T07:32:13.200" v="1941"/>
          <ac:picMkLst>
            <pc:docMk/>
            <pc:sldMk cId="3807815394" sldId="287"/>
            <ac:picMk id="5" creationId="{B49080B7-D14D-4548-E720-0D94EC5B3E1F}"/>
          </ac:picMkLst>
        </pc:picChg>
        <pc:picChg chg="del">
          <ac:chgData name="BL J" userId="efc2a150627ff1ba" providerId="Windows Live" clId="Web-{A0948171-F54C-59CA-F895-88E083696C86}" dt="2025-01-08T07:32:13.200" v="1940"/>
          <ac:picMkLst>
            <pc:docMk/>
            <pc:sldMk cId="3807815394" sldId="287"/>
            <ac:picMk id="6" creationId="{4600DA8C-312E-CB86-49AA-CEC1B45B5C5F}"/>
          </ac:picMkLst>
        </pc:picChg>
        <pc:picChg chg="del mod">
          <ac:chgData name="BL J" userId="efc2a150627ff1ba" providerId="Windows Live" clId="Web-{A0948171-F54C-59CA-F895-88E083696C86}" dt="2025-01-08T07:32:16.310" v="1943"/>
          <ac:picMkLst>
            <pc:docMk/>
            <pc:sldMk cId="3807815394" sldId="287"/>
            <ac:picMk id="7" creationId="{17E7D05B-5427-1B0B-AF9E-E0EDDEB1FB93}"/>
          </ac:picMkLst>
        </pc:picChg>
        <pc:picChg chg="del">
          <ac:chgData name="BL J" userId="efc2a150627ff1ba" providerId="Windows Live" clId="Web-{A0948171-F54C-59CA-F895-88E083696C86}" dt="2025-01-08T07:32:16.310" v="1942"/>
          <ac:picMkLst>
            <pc:docMk/>
            <pc:sldMk cId="3807815394" sldId="287"/>
            <ac:picMk id="10" creationId="{E03F0465-EB88-DF92-5180-8BCE7747FBF8}"/>
          </ac:picMkLst>
        </pc:picChg>
      </pc:sldChg>
      <pc:sldChg chg="addSp delSp modSp add replId">
        <pc:chgData name="BL J" userId="efc2a150627ff1ba" providerId="Windows Live" clId="Web-{A0948171-F54C-59CA-F895-88E083696C86}" dt="2025-01-08T07:47:47.993" v="2144" actId="1076"/>
        <pc:sldMkLst>
          <pc:docMk/>
          <pc:sldMk cId="3695646125" sldId="288"/>
        </pc:sldMkLst>
        <pc:spChg chg="mod">
          <ac:chgData name="BL J" userId="efc2a150627ff1ba" providerId="Windows Live" clId="Web-{A0948171-F54C-59CA-F895-88E083696C86}" dt="2025-01-08T07:47:47.821" v="2138" actId="1076"/>
          <ac:spMkLst>
            <pc:docMk/>
            <pc:sldMk cId="3695646125" sldId="288"/>
            <ac:spMk id="13" creationId="{4353CAC7-A7E2-A792-B88C-C3B7A8C51958}"/>
          </ac:spMkLst>
        </pc:spChg>
        <pc:spChg chg="mod">
          <ac:chgData name="BL J" userId="efc2a150627ff1ba" providerId="Windows Live" clId="Web-{A0948171-F54C-59CA-F895-88E083696C86}" dt="2025-01-08T07:47:47.853" v="2139" actId="1076"/>
          <ac:spMkLst>
            <pc:docMk/>
            <pc:sldMk cId="3695646125" sldId="288"/>
            <ac:spMk id="14" creationId="{3EE167AE-36BC-3344-8F4E-05410060DB7B}"/>
          </ac:spMkLst>
        </pc:spChg>
        <pc:spChg chg="mod">
          <ac:chgData name="BL J" userId="efc2a150627ff1ba" providerId="Windows Live" clId="Web-{A0948171-F54C-59CA-F895-88E083696C86}" dt="2025-01-08T07:47:47.868" v="2140" actId="1076"/>
          <ac:spMkLst>
            <pc:docMk/>
            <pc:sldMk cId="3695646125" sldId="288"/>
            <ac:spMk id="15" creationId="{334CC333-4DD2-BAB7-E99A-8FA86DA5BCBB}"/>
          </ac:spMkLst>
        </pc:spChg>
        <pc:spChg chg="mod">
          <ac:chgData name="BL J" userId="efc2a150627ff1ba" providerId="Windows Live" clId="Web-{A0948171-F54C-59CA-F895-88E083696C86}" dt="2025-01-08T07:47:47.884" v="2141" actId="1076"/>
          <ac:spMkLst>
            <pc:docMk/>
            <pc:sldMk cId="3695646125" sldId="288"/>
            <ac:spMk id="16" creationId="{16306D00-1EDE-8E5A-6964-6655A1505997}"/>
          </ac:spMkLst>
        </pc:spChg>
        <pc:spChg chg="mod">
          <ac:chgData name="BL J" userId="efc2a150627ff1ba" providerId="Windows Live" clId="Web-{A0948171-F54C-59CA-F895-88E083696C86}" dt="2025-01-08T07:47:47.900" v="2142" actId="1076"/>
          <ac:spMkLst>
            <pc:docMk/>
            <pc:sldMk cId="3695646125" sldId="288"/>
            <ac:spMk id="17" creationId="{71F52CBC-DF00-F290-E9ED-99A8F89BFDB8}"/>
          </ac:spMkLst>
        </pc:spChg>
        <pc:spChg chg="del">
          <ac:chgData name="BL J" userId="efc2a150627ff1ba" providerId="Windows Live" clId="Web-{A0948171-F54C-59CA-F895-88E083696C86}" dt="2025-01-08T07:35:02.455" v="2006"/>
          <ac:spMkLst>
            <pc:docMk/>
            <pc:sldMk cId="3695646125" sldId="288"/>
            <ac:spMk id="18" creationId="{29083730-5572-782D-F3F1-0B9FC2E0B3EB}"/>
          </ac:spMkLst>
        </pc:spChg>
        <pc:spChg chg="del">
          <ac:chgData name="BL J" userId="efc2a150627ff1ba" providerId="Windows Live" clId="Web-{A0948171-F54C-59CA-F895-88E083696C86}" dt="2025-01-08T07:35:02.455" v="2005"/>
          <ac:spMkLst>
            <pc:docMk/>
            <pc:sldMk cId="3695646125" sldId="288"/>
            <ac:spMk id="19" creationId="{93FE4B84-1F0B-0B88-B077-2D6829ABF8E6}"/>
          </ac:spMkLst>
        </pc:spChg>
        <pc:spChg chg="del">
          <ac:chgData name="BL J" userId="efc2a150627ff1ba" providerId="Windows Live" clId="Web-{A0948171-F54C-59CA-F895-88E083696C86}" dt="2025-01-08T07:35:02.455" v="2004"/>
          <ac:spMkLst>
            <pc:docMk/>
            <pc:sldMk cId="3695646125" sldId="288"/>
            <ac:spMk id="20" creationId="{94F62552-3304-0E2D-4A97-D4B15C8DF1DB}"/>
          </ac:spMkLst>
        </pc:spChg>
        <pc:spChg chg="del">
          <ac:chgData name="BL J" userId="efc2a150627ff1ba" providerId="Windows Live" clId="Web-{A0948171-F54C-59CA-F895-88E083696C86}" dt="2025-01-08T07:35:02.455" v="2003"/>
          <ac:spMkLst>
            <pc:docMk/>
            <pc:sldMk cId="3695646125" sldId="288"/>
            <ac:spMk id="21" creationId="{7E5F29C0-BE63-439D-5A3B-EDA91411F841}"/>
          </ac:spMkLst>
        </pc:spChg>
        <pc:picChg chg="add mod">
          <ac:chgData name="BL J" userId="efc2a150627ff1ba" providerId="Windows Live" clId="Web-{A0948171-F54C-59CA-F895-88E083696C86}" dt="2025-01-08T07:47:47.931" v="2143" actId="1076"/>
          <ac:picMkLst>
            <pc:docMk/>
            <pc:sldMk cId="3695646125" sldId="288"/>
            <ac:picMk id="3" creationId="{813A0692-C3E9-1F26-8D78-92BD2A32D487}"/>
          </ac:picMkLst>
        </pc:picChg>
        <pc:picChg chg="add mod">
          <ac:chgData name="BL J" userId="efc2a150627ff1ba" providerId="Windows Live" clId="Web-{A0948171-F54C-59CA-F895-88E083696C86}" dt="2025-01-08T07:47:47.993" v="2144" actId="1076"/>
          <ac:picMkLst>
            <pc:docMk/>
            <pc:sldMk cId="3695646125" sldId="288"/>
            <ac:picMk id="4" creationId="{6DC6AD3B-D7E0-2EE3-9EA5-22056A43DEF3}"/>
          </ac:picMkLst>
        </pc:picChg>
        <pc:picChg chg="del mod">
          <ac:chgData name="BL J" userId="efc2a150627ff1ba" providerId="Windows Live" clId="Web-{A0948171-F54C-59CA-F895-88E083696C86}" dt="2025-01-08T07:32:24.013" v="1948"/>
          <ac:picMkLst>
            <pc:docMk/>
            <pc:sldMk cId="3695646125" sldId="288"/>
            <ac:picMk id="5" creationId="{B49080B7-D14D-4548-E720-0D94EC5B3E1F}"/>
          </ac:picMkLst>
        </pc:picChg>
        <pc:picChg chg="del">
          <ac:chgData name="BL J" userId="efc2a150627ff1ba" providerId="Windows Live" clId="Web-{A0948171-F54C-59CA-F895-88E083696C86}" dt="2025-01-08T07:32:24.013" v="1947"/>
          <ac:picMkLst>
            <pc:docMk/>
            <pc:sldMk cId="3695646125" sldId="288"/>
            <ac:picMk id="6" creationId="{4600DA8C-312E-CB86-49AA-CEC1B45B5C5F}"/>
          </ac:picMkLst>
        </pc:picChg>
      </pc:sldChg>
      <pc:sldChg chg="modSp new del">
        <pc:chgData name="BL J" userId="efc2a150627ff1ba" providerId="Windows Live" clId="Web-{A0948171-F54C-59CA-F895-88E083696C86}" dt="2025-01-08T09:10:11.079" v="2492"/>
        <pc:sldMkLst>
          <pc:docMk/>
          <pc:sldMk cId="3929054854" sldId="289"/>
        </pc:sldMkLst>
        <pc:spChg chg="mod">
          <ac:chgData name="BL J" userId="efc2a150627ff1ba" providerId="Windows Live" clId="Web-{A0948171-F54C-59CA-F895-88E083696C86}" dt="2025-01-08T09:09:56.328" v="2491" actId="20577"/>
          <ac:spMkLst>
            <pc:docMk/>
            <pc:sldMk cId="3929054854" sldId="289"/>
            <ac:spMk id="2" creationId="{D14673F7-2F64-2FEA-946C-7CAE48005EB4}"/>
          </ac:spMkLst>
        </pc:spChg>
      </pc:sldChg>
    </pc:docChg>
  </pc:docChgLst>
  <pc:docChgLst>
    <pc:chgData clId="Web-{A8BC831E-A7D3-0B9E-D936-771D104480C0}"/>
    <pc:docChg chg="addSld modSld">
      <pc:chgData name="" userId="" providerId="" clId="Web-{A8BC831E-A7D3-0B9E-D936-771D104480C0}" dt="2025-01-08T00:09:59.778" v="5" actId="20577"/>
      <pc:docMkLst>
        <pc:docMk/>
      </pc:docMkLst>
      <pc:sldChg chg="modSp new">
        <pc:chgData name="" userId="" providerId="" clId="Web-{A8BC831E-A7D3-0B9E-D936-771D104480C0}" dt="2025-01-08T00:09:59.778" v="5" actId="20577"/>
        <pc:sldMkLst>
          <pc:docMk/>
          <pc:sldMk cId="2285240380" sldId="259"/>
        </pc:sldMkLst>
        <pc:spChg chg="mod">
          <ac:chgData name="" userId="" providerId="" clId="Web-{A8BC831E-A7D3-0B9E-D936-771D104480C0}" dt="2025-01-08T00:09:59.778" v="5" actId="20577"/>
          <ac:spMkLst>
            <pc:docMk/>
            <pc:sldMk cId="2285240380" sldId="259"/>
            <ac:spMk id="2" creationId="{58CCC2D5-C670-FA94-9589-A7FC9D3D8666}"/>
          </ac:spMkLst>
        </pc:spChg>
      </pc:sldChg>
    </pc:docChg>
  </pc:docChgLst>
  <pc:docChgLst>
    <pc:chgData name="BL J" userId="efc2a150627ff1ba" providerId="Windows Live" clId="Web-{450C4A9D-1372-76D9-E1E5-80BFEA45A73D}"/>
    <pc:docChg chg="modSld">
      <pc:chgData name="BL J" userId="efc2a150627ff1ba" providerId="Windows Live" clId="Web-{450C4A9D-1372-76D9-E1E5-80BFEA45A73D}" dt="2025-01-08T04:11:51.557" v="29" actId="20577"/>
      <pc:docMkLst>
        <pc:docMk/>
      </pc:docMkLst>
      <pc:sldChg chg="modSp">
        <pc:chgData name="BL J" userId="efc2a150627ff1ba" providerId="Windows Live" clId="Web-{450C4A9D-1372-76D9-E1E5-80BFEA45A73D}" dt="2025-01-08T03:46:35.655" v="12" actId="20577"/>
        <pc:sldMkLst>
          <pc:docMk/>
          <pc:sldMk cId="503232900" sldId="257"/>
        </pc:sldMkLst>
        <pc:spChg chg="mod">
          <ac:chgData name="BL J" userId="efc2a150627ff1ba" providerId="Windows Live" clId="Web-{450C4A9D-1372-76D9-E1E5-80BFEA45A73D}" dt="2025-01-08T03:46:35.655" v="12" actId="20577"/>
          <ac:spMkLst>
            <pc:docMk/>
            <pc:sldMk cId="503232900" sldId="257"/>
            <ac:spMk id="3" creationId="{8E70FB55-4FBF-3589-D579-3FEC2CC6D03E}"/>
          </ac:spMkLst>
        </pc:spChg>
      </pc:sldChg>
      <pc:sldChg chg="modSp">
        <pc:chgData name="BL J" userId="efc2a150627ff1ba" providerId="Windows Live" clId="Web-{450C4A9D-1372-76D9-E1E5-80BFEA45A73D}" dt="2025-01-08T04:11:51.557" v="29" actId="20577"/>
        <pc:sldMkLst>
          <pc:docMk/>
          <pc:sldMk cId="2285240380" sldId="259"/>
        </pc:sldMkLst>
        <pc:spChg chg="mod">
          <ac:chgData name="BL J" userId="efc2a150627ff1ba" providerId="Windows Live" clId="Web-{450C4A9D-1372-76D9-E1E5-80BFEA45A73D}" dt="2025-01-08T04:11:51.557" v="29" actId="20577"/>
          <ac:spMkLst>
            <pc:docMk/>
            <pc:sldMk cId="2285240380" sldId="259"/>
            <ac:spMk id="3" creationId="{4C4ACDCC-6D30-DE7F-D6D5-7C3ABA4E9B29}"/>
          </ac:spMkLst>
        </pc:spChg>
      </pc:sldChg>
    </pc:docChg>
  </pc:docChgLst>
  <pc:docChgLst>
    <pc:chgData name="BL J" userId="efc2a150627ff1ba" providerId="Windows Live" clId="Web-{761D02E9-E56A-2AD4-8933-564CA7BC2C1F}"/>
    <pc:docChg chg="addSld modSld addMainMaster delMainMaster">
      <pc:chgData name="BL J" userId="efc2a150627ff1ba" providerId="Windows Live" clId="Web-{761D02E9-E56A-2AD4-8933-564CA7BC2C1F}" dt="2025-01-07T06:40:34.176" v="111" actId="20577"/>
      <pc:docMkLst>
        <pc:docMk/>
      </pc:docMkLst>
      <pc:sldChg chg="addSp modSp mod setBg modClrScheme chgLayout">
        <pc:chgData name="BL J" userId="efc2a150627ff1ba" providerId="Windows Live" clId="Web-{761D02E9-E56A-2AD4-8933-564CA7BC2C1F}" dt="2025-01-07T06:05:48.891" v="48"/>
        <pc:sldMkLst>
          <pc:docMk/>
          <pc:sldMk cId="3569210928" sldId="256"/>
        </pc:sldMkLst>
        <pc:spChg chg="mod">
          <ac:chgData name="BL J" userId="efc2a150627ff1ba" providerId="Windows Live" clId="Web-{761D02E9-E56A-2AD4-8933-564CA7BC2C1F}" dt="2025-01-07T06:05:48.891" v="48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BL J" userId="efc2a150627ff1ba" providerId="Windows Live" clId="Web-{761D02E9-E56A-2AD4-8933-564CA7BC2C1F}" dt="2025-01-07T06:05:48.891" v="48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BL J" userId="efc2a150627ff1ba" providerId="Windows Live" clId="Web-{761D02E9-E56A-2AD4-8933-564CA7BC2C1F}" dt="2025-01-07T06:05:48.891" v="48"/>
          <ac:spMkLst>
            <pc:docMk/>
            <pc:sldMk cId="3569210928" sldId="256"/>
            <ac:spMk id="9" creationId="{3CE54A2A-DF49-4800-82E7-3AF9353F8110}"/>
          </ac:spMkLst>
        </pc:spChg>
        <pc:spChg chg="add">
          <ac:chgData name="BL J" userId="efc2a150627ff1ba" providerId="Windows Live" clId="Web-{761D02E9-E56A-2AD4-8933-564CA7BC2C1F}" dt="2025-01-07T06:05:48.891" v="48"/>
          <ac:spMkLst>
            <pc:docMk/>
            <pc:sldMk cId="3569210928" sldId="256"/>
            <ac:spMk id="11" creationId="{96125ED7-F0CF-40D9-8C60-51E1880536B3}"/>
          </ac:spMkLst>
        </pc:spChg>
        <pc:picChg chg="add">
          <ac:chgData name="BL J" userId="efc2a150627ff1ba" providerId="Windows Live" clId="Web-{761D02E9-E56A-2AD4-8933-564CA7BC2C1F}" dt="2025-01-07T06:05:48.891" v="48"/>
          <ac:picMkLst>
            <pc:docMk/>
            <pc:sldMk cId="3569210928" sldId="256"/>
            <ac:picMk id="4" creationId="{47126CC7-FB14-5941-EADE-C4427583D08B}"/>
          </ac:picMkLst>
        </pc:picChg>
        <pc:cxnChg chg="add">
          <ac:chgData name="BL J" userId="efc2a150627ff1ba" providerId="Windows Live" clId="Web-{761D02E9-E56A-2AD4-8933-564CA7BC2C1F}" dt="2025-01-07T06:05:48.891" v="48"/>
          <ac:cxnSpMkLst>
            <pc:docMk/>
            <pc:sldMk cId="3569210928" sldId="256"/>
            <ac:cxnSpMk id="13" creationId="{B0AA360F-DECB-4836-8FB6-22C4BC3FB02D}"/>
          </ac:cxnSpMkLst>
        </pc:cxnChg>
      </pc:sldChg>
      <pc:sldChg chg="addSp delSp modSp new mod setBg">
        <pc:chgData name="BL J" userId="efc2a150627ff1ba" providerId="Windows Live" clId="Web-{761D02E9-E56A-2AD4-8933-564CA7BC2C1F}" dt="2025-01-07T06:40:02.018" v="102"/>
        <pc:sldMkLst>
          <pc:docMk/>
          <pc:sldMk cId="503232900" sldId="257"/>
        </pc:sldMkLst>
        <pc:spChg chg="mod">
          <ac:chgData name="BL J" userId="efc2a150627ff1ba" providerId="Windows Live" clId="Web-{761D02E9-E56A-2AD4-8933-564CA7BC2C1F}" dt="2025-01-07T06:40:02.018" v="102"/>
          <ac:spMkLst>
            <pc:docMk/>
            <pc:sldMk cId="503232900" sldId="257"/>
            <ac:spMk id="2" creationId="{FA4A1B21-BCBB-7297-6BAE-5E2B65FDC8EE}"/>
          </ac:spMkLst>
        </pc:spChg>
        <pc:spChg chg="mod">
          <ac:chgData name="BL J" userId="efc2a150627ff1ba" providerId="Windows Live" clId="Web-{761D02E9-E56A-2AD4-8933-564CA7BC2C1F}" dt="2025-01-07T06:40:02.018" v="102"/>
          <ac:spMkLst>
            <pc:docMk/>
            <pc:sldMk cId="503232900" sldId="257"/>
            <ac:spMk id="3" creationId="{8E70FB55-4FBF-3589-D579-3FEC2CC6D03E}"/>
          </ac:spMkLst>
        </pc:spChg>
        <pc:spChg chg="add del">
          <ac:chgData name="BL J" userId="efc2a150627ff1ba" providerId="Windows Live" clId="Web-{761D02E9-E56A-2AD4-8933-564CA7BC2C1F}" dt="2025-01-07T06:39:43.471" v="98"/>
          <ac:spMkLst>
            <pc:docMk/>
            <pc:sldMk cId="503232900" sldId="257"/>
            <ac:spMk id="9" creationId="{A3B168A7-66FE-4359-9866-CBB841A729E6}"/>
          </ac:spMkLst>
        </pc:spChg>
        <pc:spChg chg="add del">
          <ac:chgData name="BL J" userId="efc2a150627ff1ba" providerId="Windows Live" clId="Web-{761D02E9-E56A-2AD4-8933-564CA7BC2C1F}" dt="2025-01-07T06:39:47.408" v="100"/>
          <ac:spMkLst>
            <pc:docMk/>
            <pc:sldMk cId="503232900" sldId="257"/>
            <ac:spMk id="13" creationId="{561B1731-39D9-4145-8343-C209E1F09BC7}"/>
          </ac:spMkLst>
        </pc:spChg>
        <pc:spChg chg="add del">
          <ac:chgData name="BL J" userId="efc2a150627ff1ba" providerId="Windows Live" clId="Web-{761D02E9-E56A-2AD4-8933-564CA7BC2C1F}" dt="2025-01-07T06:40:02.018" v="102"/>
          <ac:spMkLst>
            <pc:docMk/>
            <pc:sldMk cId="503232900" sldId="257"/>
            <ac:spMk id="17" creationId="{A3B168A7-66FE-4359-9866-CBB841A729E6}"/>
          </ac:spMkLst>
        </pc:spChg>
        <pc:spChg chg="add">
          <ac:chgData name="BL J" userId="efc2a150627ff1ba" providerId="Windows Live" clId="Web-{761D02E9-E56A-2AD4-8933-564CA7BC2C1F}" dt="2025-01-07T06:40:02.018" v="102"/>
          <ac:spMkLst>
            <pc:docMk/>
            <pc:sldMk cId="503232900" sldId="257"/>
            <ac:spMk id="24" creationId="{7BAB60E1-3066-43D0-BDD2-96DC8AC584FC}"/>
          </ac:spMkLst>
        </pc:spChg>
        <pc:spChg chg="add">
          <ac:chgData name="BL J" userId="efc2a150627ff1ba" providerId="Windows Live" clId="Web-{761D02E9-E56A-2AD4-8933-564CA7BC2C1F}" dt="2025-01-07T06:40:02.018" v="102"/>
          <ac:spMkLst>
            <pc:docMk/>
            <pc:sldMk cId="503232900" sldId="257"/>
            <ac:spMk id="26" creationId="{1A67FB93-E092-450C-8675-960F10D5CBD6}"/>
          </ac:spMkLst>
        </pc:spChg>
        <pc:picChg chg="add del">
          <ac:chgData name="BL J" userId="efc2a150627ff1ba" providerId="Windows Live" clId="Web-{761D02E9-E56A-2AD4-8933-564CA7BC2C1F}" dt="2025-01-07T06:39:43.471" v="98"/>
          <ac:picMkLst>
            <pc:docMk/>
            <pc:sldMk cId="503232900" sldId="257"/>
            <ac:picMk id="5" creationId="{4FD7EF6A-054C-1D51-25FA-0C5779F32D1A}"/>
          </ac:picMkLst>
        </pc:picChg>
        <pc:picChg chg="add del">
          <ac:chgData name="BL J" userId="efc2a150627ff1ba" providerId="Windows Live" clId="Web-{761D02E9-E56A-2AD4-8933-564CA7BC2C1F}" dt="2025-01-07T06:39:47.408" v="100"/>
          <ac:picMkLst>
            <pc:docMk/>
            <pc:sldMk cId="503232900" sldId="257"/>
            <ac:picMk id="15" creationId="{74FEA7D4-A418-BA1B-13CF-D835F88261EB}"/>
          </ac:picMkLst>
        </pc:picChg>
        <pc:picChg chg="add mod ord">
          <ac:chgData name="BL J" userId="efc2a150627ff1ba" providerId="Windows Live" clId="Web-{761D02E9-E56A-2AD4-8933-564CA7BC2C1F}" dt="2025-01-07T06:40:02.018" v="102"/>
          <ac:picMkLst>
            <pc:docMk/>
            <pc:sldMk cId="503232900" sldId="257"/>
            <ac:picMk id="19" creationId="{4FD7EF6A-054C-1D51-25FA-0C5779F32D1A}"/>
          </ac:picMkLst>
        </pc:picChg>
        <pc:cxnChg chg="add del">
          <ac:chgData name="BL J" userId="efc2a150627ff1ba" providerId="Windows Live" clId="Web-{761D02E9-E56A-2AD4-8933-564CA7BC2C1F}" dt="2025-01-07T06:39:43.471" v="98"/>
          <ac:cxnSpMkLst>
            <pc:docMk/>
            <pc:sldMk cId="503232900" sldId="257"/>
            <ac:cxnSpMk id="11" creationId="{F0748755-DDBC-46D0-91EC-1212A8EE2B40}"/>
          </ac:cxnSpMkLst>
        </pc:cxnChg>
        <pc:cxnChg chg="add del">
          <ac:chgData name="BL J" userId="efc2a150627ff1ba" providerId="Windows Live" clId="Web-{761D02E9-E56A-2AD4-8933-564CA7BC2C1F}" dt="2025-01-07T06:39:47.408" v="100"/>
          <ac:cxnSpMkLst>
            <pc:docMk/>
            <pc:sldMk cId="503232900" sldId="257"/>
            <ac:cxnSpMk id="14" creationId="{F0748755-DDBC-46D0-91EC-1212A8EE2B40}"/>
          </ac:cxnSpMkLst>
        </pc:cxnChg>
        <pc:cxnChg chg="add del">
          <ac:chgData name="BL J" userId="efc2a150627ff1ba" providerId="Windows Live" clId="Web-{761D02E9-E56A-2AD4-8933-564CA7BC2C1F}" dt="2025-01-07T06:40:02.018" v="102"/>
          <ac:cxnSpMkLst>
            <pc:docMk/>
            <pc:sldMk cId="503232900" sldId="257"/>
            <ac:cxnSpMk id="18" creationId="{F0748755-DDBC-46D0-91EC-1212A8EE2B40}"/>
          </ac:cxnSpMkLst>
        </pc:cxnChg>
        <pc:cxnChg chg="add">
          <ac:chgData name="BL J" userId="efc2a150627ff1ba" providerId="Windows Live" clId="Web-{761D02E9-E56A-2AD4-8933-564CA7BC2C1F}" dt="2025-01-07T06:40:02.018" v="102"/>
          <ac:cxnSpMkLst>
            <pc:docMk/>
            <pc:sldMk cId="503232900" sldId="257"/>
            <ac:cxnSpMk id="28" creationId="{F0748755-DDBC-46D0-91EC-1212A8EE2B40}"/>
          </ac:cxnSpMkLst>
        </pc:cxnChg>
      </pc:sldChg>
      <pc:sldChg chg="modSp new">
        <pc:chgData name="BL J" userId="efc2a150627ff1ba" providerId="Windows Live" clId="Web-{761D02E9-E56A-2AD4-8933-564CA7BC2C1F}" dt="2025-01-07T06:40:34.176" v="111" actId="20577"/>
        <pc:sldMkLst>
          <pc:docMk/>
          <pc:sldMk cId="987362612" sldId="258"/>
        </pc:sldMkLst>
        <pc:spChg chg="mod">
          <ac:chgData name="BL J" userId="efc2a150627ff1ba" providerId="Windows Live" clId="Web-{761D02E9-E56A-2AD4-8933-564CA7BC2C1F}" dt="2025-01-07T06:40:34.176" v="111" actId="20577"/>
          <ac:spMkLst>
            <pc:docMk/>
            <pc:sldMk cId="987362612" sldId="258"/>
            <ac:spMk id="2" creationId="{B0D66F16-01A3-80CD-562D-66A676C8D215}"/>
          </ac:spMkLst>
        </pc:spChg>
      </pc:sldChg>
      <pc:sldMasterChg chg="del delSldLayout">
        <pc:chgData name="BL J" userId="efc2a150627ff1ba" providerId="Windows Live" clId="Web-{761D02E9-E56A-2AD4-8933-564CA7BC2C1F}" dt="2025-01-07T06:05:48.891" v="48"/>
        <pc:sldMasterMkLst>
          <pc:docMk/>
          <pc:sldMasterMk cId="3686743294" sldId="2147483648"/>
        </pc:sldMasterMkLst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BL J" userId="efc2a150627ff1ba" providerId="Windows Live" clId="Web-{761D02E9-E56A-2AD4-8933-564CA7BC2C1F}" dt="2025-01-07T06:05:48.891" v="48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addSldLayout">
        <pc:chgData name="BL J" userId="efc2a150627ff1ba" providerId="Windows Live" clId="Web-{761D02E9-E56A-2AD4-8933-564CA7BC2C1F}" dt="2025-01-07T06:05:48.891" v="48"/>
        <pc:sldMasterMkLst>
          <pc:docMk/>
          <pc:sldMasterMk cId="3473805580" sldId="2147483673"/>
        </pc:sldMasterMkLst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2889785113" sldId="2147483662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720583661" sldId="2147483663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3751160647" sldId="2147483664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430256854" sldId="2147483665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2915102700" sldId="2147483666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18399821" sldId="2147483667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3656593434" sldId="2147483668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2098164024" sldId="2147483669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4179755129" sldId="2147483670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2146027286" sldId="2147483671"/>
          </pc:sldLayoutMkLst>
        </pc:sldLayoutChg>
        <pc:sldLayoutChg chg="add">
          <pc:chgData name="BL J" userId="efc2a150627ff1ba" providerId="Windows Live" clId="Web-{761D02E9-E56A-2AD4-8933-564CA7BC2C1F}" dt="2025-01-07T06:05:48.891" v="48"/>
          <pc:sldLayoutMkLst>
            <pc:docMk/>
            <pc:sldMasterMk cId="3473805580" sldId="2147483673"/>
            <pc:sldLayoutMk cId="2453270606" sldId="2147483672"/>
          </pc:sldLayoutMkLst>
        </pc:sldLayoutChg>
      </pc:sldMasterChg>
    </pc:docChg>
  </pc:docChgLst>
  <pc:docChgLst>
    <pc:chgData name="BL J" userId="efc2a150627ff1ba" providerId="Windows Live" clId="Web-{7C4BD4B9-0497-883F-4F8E-A804B6C0F311}"/>
    <pc:docChg chg="modSld">
      <pc:chgData name="BL J" userId="efc2a150627ff1ba" providerId="Windows Live" clId="Web-{7C4BD4B9-0497-883F-4F8E-A804B6C0F311}" dt="2025-01-08T01:10:37.707" v="5" actId="20577"/>
      <pc:docMkLst>
        <pc:docMk/>
      </pc:docMkLst>
      <pc:sldChg chg="modSp">
        <pc:chgData name="BL J" userId="efc2a150627ff1ba" providerId="Windows Live" clId="Web-{7C4BD4B9-0497-883F-4F8E-A804B6C0F311}" dt="2025-01-08T01:10:37.707" v="5" actId="20577"/>
        <pc:sldMkLst>
          <pc:docMk/>
          <pc:sldMk cId="2285240380" sldId="259"/>
        </pc:sldMkLst>
        <pc:spChg chg="mod">
          <ac:chgData name="BL J" userId="efc2a150627ff1ba" providerId="Windows Live" clId="Web-{7C4BD4B9-0497-883F-4F8E-A804B6C0F311}" dt="2025-01-08T01:10:37.707" v="5" actId="20577"/>
          <ac:spMkLst>
            <pc:docMk/>
            <pc:sldMk cId="2285240380" sldId="259"/>
            <ac:spMk id="3" creationId="{4C4ACDCC-6D30-DE7F-D6D5-7C3ABA4E9B29}"/>
          </ac:spMkLst>
        </pc:spChg>
      </pc:sldChg>
    </pc:docChg>
  </pc:docChgLst>
  <pc:docChgLst>
    <pc:chgData name="BL J" userId="efc2a150627ff1ba" providerId="Windows Live" clId="Web-{A8BC831E-A7D3-0B9E-D936-771D104480C0}"/>
    <pc:docChg chg="modSld">
      <pc:chgData name="BL J" userId="efc2a150627ff1ba" providerId="Windows Live" clId="Web-{A8BC831E-A7D3-0B9E-D936-771D104480C0}" dt="2025-01-08T00:10:56.015" v="42" actId="20577"/>
      <pc:docMkLst>
        <pc:docMk/>
      </pc:docMkLst>
      <pc:sldChg chg="modSp">
        <pc:chgData name="BL J" userId="efc2a150627ff1ba" providerId="Windows Live" clId="Web-{A8BC831E-A7D3-0B9E-D936-771D104480C0}" dt="2025-01-08T00:10:56.015" v="42" actId="20577"/>
        <pc:sldMkLst>
          <pc:docMk/>
          <pc:sldMk cId="2285240380" sldId="259"/>
        </pc:sldMkLst>
        <pc:spChg chg="mod">
          <ac:chgData name="BL J" userId="efc2a150627ff1ba" providerId="Windows Live" clId="Web-{A8BC831E-A7D3-0B9E-D936-771D104480C0}" dt="2025-01-08T00:10:56.015" v="42" actId="20577"/>
          <ac:spMkLst>
            <pc:docMk/>
            <pc:sldMk cId="2285240380" sldId="259"/>
            <ac:spMk id="2" creationId="{58CCC2D5-C670-FA94-9589-A7FC9D3D8666}"/>
          </ac:spMkLst>
        </pc:spChg>
        <pc:spChg chg="mod">
          <ac:chgData name="BL J" userId="efc2a150627ff1ba" providerId="Windows Live" clId="Web-{A8BC831E-A7D3-0B9E-D936-771D104480C0}" dt="2025-01-08T00:10:51.733" v="40" actId="20577"/>
          <ac:spMkLst>
            <pc:docMk/>
            <pc:sldMk cId="2285240380" sldId="259"/>
            <ac:spMk id="3" creationId="{4C4ACDCC-6D30-DE7F-D6D5-7C3ABA4E9B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ooks-mate.tistory.com/4" TargetMode="External"/><Relationship Id="rId7" Type="http://schemas.openxmlformats.org/officeDocument/2006/relationships/hyperlink" Target="https://blue-boy.tistory.com/210" TargetMode="External"/><Relationship Id="rId2" Type="http://schemas.openxmlformats.org/officeDocument/2006/relationships/hyperlink" Target="https://kimbrain.tistory.com/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yda.tistory.com/36" TargetMode="External"/><Relationship Id="rId5" Type="http://schemas.openxmlformats.org/officeDocument/2006/relationships/hyperlink" Target="https://sy-blog.tistory.com/142" TargetMode="External"/><Relationship Id="rId4" Type="http://schemas.openxmlformats.org/officeDocument/2006/relationships/hyperlink" Target="https://jyeon.tistory.com/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과녁에 명중한 다트">
            <a:extLst>
              <a:ext uri="{FF2B5EF4-FFF2-40B4-BE49-F238E27FC236}">
                <a16:creationId xmlns:a16="http://schemas.microsoft.com/office/drawing/2014/main" id="{47126CC7-FB14-5941-EADE-C4427583D0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ko-KR" altLang="en-US" sz="8000" i="1" dirty="0" err="1">
                <a:solidFill>
                  <a:srgbClr val="FFFFFF"/>
                </a:solidFill>
                <a:ea typeface="맑은 고딕"/>
              </a:rPr>
              <a:t>Git</a:t>
            </a:r>
            <a:r>
              <a:rPr lang="ko-KR" altLang="en-US" sz="8000" i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8000" i="1" dirty="0" err="1">
                <a:solidFill>
                  <a:srgbClr val="FFFFFF"/>
                </a:solidFill>
                <a:ea typeface="맑은 고딕"/>
              </a:rPr>
              <a:t>Pro</a:t>
            </a:r>
            <a:r>
              <a:rPr lang="ko-KR" altLang="en-US" sz="8000" i="1" dirty="0">
                <a:solidFill>
                  <a:srgbClr val="FFFFFF"/>
                </a:solidFill>
                <a:ea typeface="맑은 고딕"/>
              </a:rPr>
              <a:t>(1)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Dept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. 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Korea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University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Sejong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Campus</a:t>
            </a:r>
            <a:endParaRPr lang="ko-KR" altLang="en-US" sz="1700" i="1" dirty="0" err="1">
              <a:solidFill>
                <a:srgbClr val="FFFFFF"/>
              </a:solidFill>
              <a:ea typeface="맑은 고딕" panose="020B0503020000020004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Major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: Future 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Mobility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(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Autonomous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Driving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Name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: </a:t>
            </a:r>
            <a:r>
              <a:rPr lang="ko-KR" altLang="en-US" sz="1700" i="1" dirty="0" err="1">
                <a:solidFill>
                  <a:srgbClr val="FFFFFF"/>
                </a:solidFill>
                <a:ea typeface="맑은 고딕"/>
              </a:rPr>
              <a:t>Jubin</a:t>
            </a:r>
            <a:r>
              <a:rPr lang="ko-KR" altLang="en-US" sz="1700" i="1" dirty="0">
                <a:solidFill>
                  <a:srgbClr val="FFFFFF"/>
                </a:solidFill>
                <a:ea typeface="맑은 고딕"/>
              </a:rPr>
              <a:t> Lee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1BABD7CC-82BD-92B1-D78E-0DC0176E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FD7EF6A-054C-1D51-25FA-0C5779F3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819" b="481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A1B21-BCBB-7297-6BAE-5E2B65F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ko-KR" altLang="en-US" sz="6000" i="1" dirty="0" err="1">
                <a:solidFill>
                  <a:srgbClr val="FFFFFF"/>
                </a:solidFill>
              </a:rPr>
              <a:t>Python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0FB55-4FBF-3589-D579-3FEC2CC6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3001297"/>
            <a:ext cx="3695700" cy="29496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Visual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Studio</a:t>
            </a:r>
            <a:r>
              <a:rPr lang="ko-KR" altLang="en-US" i="1" dirty="0">
                <a:solidFill>
                  <a:srgbClr val="FFFFFF"/>
                </a:solidFill>
              </a:rPr>
              <a:t>(C)</a:t>
            </a:r>
          </a:p>
          <a:p>
            <a:r>
              <a:rPr lang="ko-KR" altLang="en-US" b="1" i="1" dirty="0" err="1">
                <a:solidFill>
                  <a:srgbClr val="FFFFFF"/>
                </a:solidFill>
              </a:rPr>
              <a:t>Connect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dirty="0" err="1">
                <a:solidFill>
                  <a:srgbClr val="FFFFFF"/>
                </a:solidFill>
              </a:rPr>
              <a:t>with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dirty="0" err="1">
                <a:solidFill>
                  <a:srgbClr val="FFFFFF"/>
                </a:solidFill>
              </a:rPr>
              <a:t>Python</a:t>
            </a:r>
            <a:endParaRPr lang="ko-KR" altLang="en-US" i="1">
              <a:solidFill>
                <a:srgbClr val="FFFFFF"/>
              </a:solidFill>
            </a:endParaRP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Eclipse</a:t>
            </a:r>
            <a:r>
              <a:rPr lang="ko-KR" altLang="en-US" i="1" dirty="0">
                <a:solidFill>
                  <a:srgbClr val="FFFFFF"/>
                </a:solidFill>
              </a:rPr>
              <a:t>(JAVA)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Powershell</a:t>
            </a:r>
            <a:endParaRPr lang="ko-KR" altLang="en-US" i="1">
              <a:solidFill>
                <a:srgbClr val="FFFFFF"/>
              </a:solidFill>
            </a:endParaRPr>
          </a:p>
        </p:txBody>
      </p: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280546C-199A-4B8B-F734-A848E1D0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Python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7" name="내용 개체 틀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2564891-34CF-5CDC-627E-74C346EF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1575" y="2158556"/>
            <a:ext cx="5435489" cy="4114800"/>
          </a:xfrm>
        </p:spPr>
      </p:pic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63240AE-C290-CA51-4085-D8F28B0D4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542" y="2157414"/>
            <a:ext cx="4562235" cy="41148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2E5C8B-59DC-1641-7482-210D1D3C9B30}"/>
              </a:ext>
            </a:extLst>
          </p:cNvPr>
          <p:cNvSpPr/>
          <p:nvPr/>
        </p:nvSpPr>
        <p:spPr>
          <a:xfrm>
            <a:off x="6169184" y="4041700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35D56-C9C7-F28C-466A-8E37A527AF18}"/>
              </a:ext>
            </a:extLst>
          </p:cNvPr>
          <p:cNvSpPr txBox="1"/>
          <p:nvPr/>
        </p:nvSpPr>
        <p:spPr>
          <a:xfrm>
            <a:off x="3813154" y="2620158"/>
            <a:ext cx="2360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i="1" err="1">
                <a:solidFill>
                  <a:srgbClr val="FFFFFF"/>
                </a:solidFill>
              </a:rPr>
              <a:t>Python</a:t>
            </a:r>
            <a:r>
              <a:rPr lang="ko-KR" altLang="en-US" sz="1200" i="1" dirty="0">
                <a:solidFill>
                  <a:srgbClr val="FFFFFF"/>
                </a:solidFill>
              </a:rPr>
              <a:t>, </a:t>
            </a:r>
            <a:r>
              <a:rPr lang="ko-KR" altLang="en-US" sz="1200" i="1" err="1">
                <a:solidFill>
                  <a:srgbClr val="FFFFFF"/>
                </a:solidFill>
              </a:rPr>
              <a:t>PyCharm</a:t>
            </a:r>
            <a:r>
              <a:rPr lang="ko-KR" altLang="en-US" sz="1200" i="1" dirty="0">
                <a:solidFill>
                  <a:srgbClr val="FFFFFF"/>
                </a:solidFill>
              </a:rPr>
              <a:t>, </a:t>
            </a:r>
            <a:r>
              <a:rPr lang="ko-KR" altLang="en-US" sz="1200" i="1" err="1">
                <a:solidFill>
                  <a:srgbClr val="FFFFFF"/>
                </a:solidFill>
              </a:rPr>
              <a:t>Git까지</a:t>
            </a:r>
            <a:endParaRPr lang="ko-KR" altLang="en-US" sz="1200" i="1">
              <a:solidFill>
                <a:srgbClr val="FFFFFF"/>
              </a:solidFill>
            </a:endParaRPr>
          </a:p>
          <a:p>
            <a:r>
              <a:rPr lang="ko-KR" altLang="en-US" sz="1200" i="1" dirty="0">
                <a:solidFill>
                  <a:srgbClr val="FFFFFF"/>
                </a:solidFill>
              </a:rPr>
              <a:t>모두 설치된 상태에서 진행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4CDD1-AC20-DABC-65C0-E23ABF2CBC9A}"/>
              </a:ext>
            </a:extLst>
          </p:cNvPr>
          <p:cNvSpPr txBox="1"/>
          <p:nvPr/>
        </p:nvSpPr>
        <p:spPr>
          <a:xfrm>
            <a:off x="9356590" y="2753597"/>
            <a:ext cx="2360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err="1">
                <a:solidFill>
                  <a:srgbClr val="FFFFFF"/>
                </a:solidFill>
              </a:rPr>
              <a:t>PyCharm에서</a:t>
            </a:r>
            <a:r>
              <a:rPr lang="ko-KR" altLang="en-US" sz="1400" i="1" dirty="0">
                <a:solidFill>
                  <a:srgbClr val="FFFFFF"/>
                </a:solidFill>
              </a:rPr>
              <a:t> </a:t>
            </a:r>
            <a:endParaRPr lang="ko-KR"/>
          </a:p>
          <a:p>
            <a:r>
              <a:rPr lang="ko-KR" altLang="en-US" sz="1400" i="1" dirty="0">
                <a:solidFill>
                  <a:srgbClr val="FFFFFF"/>
                </a:solidFill>
              </a:rPr>
              <a:t>설정 -&gt; 도구 -&gt; 터미널 실행</a:t>
            </a:r>
            <a:endParaRPr lang="ko-KR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DA4A2-4B7B-DC6D-7B5B-1D072633C851}"/>
              </a:ext>
            </a:extLst>
          </p:cNvPr>
          <p:cNvSpPr txBox="1"/>
          <p:nvPr/>
        </p:nvSpPr>
        <p:spPr>
          <a:xfrm>
            <a:off x="9703723" y="4476716"/>
            <a:ext cx="20137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i="1" dirty="0">
                <a:solidFill>
                  <a:srgbClr val="FFFFFF"/>
                </a:solidFill>
              </a:rPr>
              <a:t>Bash.exe 프로그램을 </a:t>
            </a:r>
            <a:r>
              <a:rPr lang="ko-KR" altLang="en-US" sz="1200" i="1" dirty="0" err="1">
                <a:solidFill>
                  <a:srgbClr val="FFFFFF"/>
                </a:solidFill>
              </a:rPr>
              <a:t>찾아,셀</a:t>
            </a:r>
            <a:r>
              <a:rPr lang="ko-KR" altLang="en-US" sz="1200" i="1" dirty="0">
                <a:solidFill>
                  <a:srgbClr val="FFFFFF"/>
                </a:solidFill>
              </a:rPr>
              <a:t> 경로에 (" ")</a:t>
            </a:r>
            <a:r>
              <a:rPr lang="ko-KR" altLang="en-US" sz="1200" i="1" dirty="0" err="1">
                <a:solidFill>
                  <a:srgbClr val="FFFFFF"/>
                </a:solidFill>
              </a:rPr>
              <a:t>를</a:t>
            </a:r>
            <a:r>
              <a:rPr lang="ko-KR" altLang="en-US" sz="1200" i="1" dirty="0">
                <a:solidFill>
                  <a:srgbClr val="FFFFFF"/>
                </a:solidFill>
              </a:rPr>
              <a:t> 붙이고,</a:t>
            </a:r>
            <a:endParaRPr lang="ko-KR" sz="1200" dirty="0">
              <a:solidFill>
                <a:srgbClr val="000000"/>
              </a:solidFill>
            </a:endParaRPr>
          </a:p>
          <a:p>
            <a:r>
              <a:rPr lang="ko-KR" altLang="en-US" sz="1200" i="1" dirty="0">
                <a:solidFill>
                  <a:srgbClr val="FFFFFF"/>
                </a:solidFill>
              </a:rPr>
              <a:t>위와 같이 경로를 입력</a:t>
            </a:r>
            <a:endParaRPr lang="ko-KR" sz="1200" dirty="0">
              <a:solidFill>
                <a:srgbClr val="000000"/>
              </a:solidFill>
            </a:endParaRPr>
          </a:p>
          <a:p>
            <a:r>
              <a:rPr lang="ko-KR" altLang="en-US" sz="1200" i="1" dirty="0">
                <a:solidFill>
                  <a:srgbClr val="FFFFFF"/>
                </a:solidFill>
              </a:rPr>
              <a:t>(--</a:t>
            </a:r>
            <a:r>
              <a:rPr lang="ko-KR" altLang="en-US" sz="1200" i="1" err="1">
                <a:solidFill>
                  <a:srgbClr val="FFFFFF"/>
                </a:solidFill>
              </a:rPr>
              <a:t>login</a:t>
            </a:r>
            <a:r>
              <a:rPr lang="ko-KR" altLang="en-US" sz="1200" i="1" dirty="0">
                <a:solidFill>
                  <a:srgbClr val="FFFFFF"/>
                </a:solidFill>
              </a:rPr>
              <a:t> 필수)</a:t>
            </a:r>
            <a:endParaRPr lang="ko-KR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1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Python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95EE458-F76F-3B1E-1F10-08E13FF1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0" y="3859376"/>
            <a:ext cx="6096000" cy="809920"/>
          </a:xfrm>
          <a:prstGeom prst="rect">
            <a:avLst/>
          </a:prstGeom>
        </p:spPr>
      </p:pic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C4241823-ABB7-5A86-E856-5DB1EDB83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05" y="2358241"/>
            <a:ext cx="5635104" cy="411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84CDD1-AC20-DABC-65C0-E23ABF2CBC9A}"/>
              </a:ext>
            </a:extLst>
          </p:cNvPr>
          <p:cNvSpPr txBox="1"/>
          <p:nvPr/>
        </p:nvSpPr>
        <p:spPr>
          <a:xfrm>
            <a:off x="204123" y="4667520"/>
            <a:ext cx="60946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err="1"/>
              <a:t>Repository</a:t>
            </a:r>
            <a:r>
              <a:rPr lang="ko-KR" altLang="en-US" sz="1400" i="1" dirty="0"/>
              <a:t> &amp; </a:t>
            </a:r>
            <a:r>
              <a:rPr lang="ko-KR" altLang="en-US" sz="1400" i="1" err="1"/>
              <a:t>File</a:t>
            </a:r>
            <a:r>
              <a:rPr lang="ko-KR" altLang="en-US" sz="1400" i="1" dirty="0"/>
              <a:t> 생성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5048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Python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B7AA31E2-DC35-40C6-467B-7075AA65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33" y="2270486"/>
            <a:ext cx="5735641" cy="4114800"/>
          </a:xfrm>
          <a:prstGeom prst="rect">
            <a:avLst/>
          </a:prstGeom>
        </p:spPr>
      </p:pic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1B913CB-2F36-F17C-8538-0B67CF574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822" y="2967490"/>
            <a:ext cx="6096000" cy="341516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2E5C8B-59DC-1641-7482-210D1D3C9B30}"/>
              </a:ext>
            </a:extLst>
          </p:cNvPr>
          <p:cNvSpPr/>
          <p:nvPr/>
        </p:nvSpPr>
        <p:spPr>
          <a:xfrm>
            <a:off x="5584782" y="4501359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4CDD1-AC20-DABC-65C0-E23ABF2CBC9A}"/>
              </a:ext>
            </a:extLst>
          </p:cNvPr>
          <p:cNvSpPr txBox="1"/>
          <p:nvPr/>
        </p:nvSpPr>
        <p:spPr>
          <a:xfrm>
            <a:off x="3907150" y="5804080"/>
            <a:ext cx="23608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 err="1">
                <a:solidFill>
                  <a:schemeClr val="bg1"/>
                </a:solidFill>
              </a:rPr>
              <a:t>Python</a:t>
            </a:r>
            <a:r>
              <a:rPr lang="ko-KR" altLang="en-US" sz="1400" i="1" dirty="0">
                <a:solidFill>
                  <a:schemeClr val="bg1"/>
                </a:solidFill>
              </a:rPr>
              <a:t> </a:t>
            </a:r>
            <a:r>
              <a:rPr lang="ko-KR" altLang="en-US" sz="1400" i="1" dirty="0" err="1">
                <a:solidFill>
                  <a:schemeClr val="bg1"/>
                </a:solidFill>
              </a:rPr>
              <a:t>File을</a:t>
            </a:r>
            <a:r>
              <a:rPr lang="ko-KR" altLang="en-US" sz="1400" i="1" dirty="0">
                <a:solidFill>
                  <a:schemeClr val="bg1"/>
                </a:solidFill>
              </a:rPr>
              <a:t> 생성 후,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FD1CA-A270-6E0E-448F-365478554595}"/>
              </a:ext>
            </a:extLst>
          </p:cNvPr>
          <p:cNvSpPr txBox="1"/>
          <p:nvPr/>
        </p:nvSpPr>
        <p:spPr>
          <a:xfrm>
            <a:off x="10021401" y="5590082"/>
            <a:ext cx="2360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solidFill>
                  <a:schemeClr val="bg1"/>
                </a:solidFill>
              </a:rPr>
              <a:t>소스 코드를 만들고, </a:t>
            </a:r>
          </a:p>
          <a:p>
            <a:r>
              <a:rPr lang="ko-KR" altLang="en-US" sz="1400" i="1" dirty="0">
                <a:solidFill>
                  <a:schemeClr val="bg1"/>
                </a:solidFill>
              </a:rPr>
              <a:t>터미널 실행</a:t>
            </a:r>
          </a:p>
        </p:txBody>
      </p:sp>
    </p:spTree>
    <p:extLst>
      <p:ext uri="{BB962C8B-B14F-4D97-AF65-F5344CB8AC3E}">
        <p14:creationId xmlns:p14="http://schemas.microsoft.com/office/powerpoint/2010/main" val="231236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Python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31702A4-0303-4287-9B81-23A566210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6428"/>
            <a:ext cx="6096000" cy="2024727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957401E-3A61-B7EB-9E2F-B2230936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51" y="2853532"/>
            <a:ext cx="6048375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8BCB6D-3B66-BBA3-29E0-7ABA851ECD70}"/>
              </a:ext>
            </a:extLst>
          </p:cNvPr>
          <p:cNvSpPr txBox="1"/>
          <p:nvPr/>
        </p:nvSpPr>
        <p:spPr>
          <a:xfrm>
            <a:off x="2440617" y="3565407"/>
            <a:ext cx="23608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solidFill>
                  <a:schemeClr val="bg1"/>
                </a:solidFill>
              </a:rPr>
              <a:t>&lt;-- .</a:t>
            </a:r>
            <a:r>
              <a:rPr lang="ko-KR" altLang="en-US" sz="1400" i="1" dirty="0" err="1">
                <a:solidFill>
                  <a:schemeClr val="bg1"/>
                </a:solidFill>
              </a:rPr>
              <a:t>Git</a:t>
            </a:r>
            <a:r>
              <a:rPr lang="ko-KR" altLang="en-US" sz="1400" i="1" dirty="0">
                <a:solidFill>
                  <a:schemeClr val="bg1"/>
                </a:solidFill>
              </a:rPr>
              <a:t> 파일 초기화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0D7B5-00B1-9524-F22A-7525CC3CA7E5}"/>
              </a:ext>
            </a:extLst>
          </p:cNvPr>
          <p:cNvSpPr txBox="1"/>
          <p:nvPr/>
        </p:nvSpPr>
        <p:spPr>
          <a:xfrm>
            <a:off x="2440617" y="3875682"/>
            <a:ext cx="23608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solidFill>
                  <a:schemeClr val="bg1"/>
                </a:solidFill>
              </a:rPr>
              <a:t>&lt;-- 파일들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976A27-3F2A-A551-202B-E0CC6AB90755}"/>
              </a:ext>
            </a:extLst>
          </p:cNvPr>
          <p:cNvSpPr txBox="1"/>
          <p:nvPr/>
        </p:nvSpPr>
        <p:spPr>
          <a:xfrm>
            <a:off x="2440617" y="4592053"/>
            <a:ext cx="2360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solidFill>
                  <a:schemeClr val="bg1"/>
                </a:solidFill>
              </a:rPr>
              <a:t>&lt;-- </a:t>
            </a:r>
            <a:r>
              <a:rPr lang="ko-KR" altLang="en-US" sz="1400" i="1" err="1">
                <a:solidFill>
                  <a:schemeClr val="bg1"/>
                </a:solidFill>
              </a:rPr>
              <a:t>Commit</a:t>
            </a:r>
            <a:r>
              <a:rPr lang="ko-KR" altLang="en-US" sz="1400" i="1" dirty="0">
                <a:solidFill>
                  <a:schemeClr val="bg1"/>
                </a:solidFill>
              </a:rPr>
              <a:t> &amp; 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1400" i="1" dirty="0">
                <a:solidFill>
                  <a:schemeClr val="bg1"/>
                </a:solidFill>
              </a:rPr>
              <a:t>      메시지 추가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04CFC-918F-4163-4861-7108B32736EA}"/>
              </a:ext>
            </a:extLst>
          </p:cNvPr>
          <p:cNvSpPr txBox="1"/>
          <p:nvPr/>
        </p:nvSpPr>
        <p:spPr>
          <a:xfrm>
            <a:off x="9166294" y="3121210"/>
            <a:ext cx="23608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solidFill>
                  <a:schemeClr val="bg1"/>
                </a:solidFill>
              </a:rPr>
              <a:t>&lt;-- 파일 업로드</a:t>
            </a:r>
          </a:p>
        </p:txBody>
      </p:sp>
    </p:spTree>
    <p:extLst>
      <p:ext uri="{BB962C8B-B14F-4D97-AF65-F5344CB8AC3E}">
        <p14:creationId xmlns:p14="http://schemas.microsoft.com/office/powerpoint/2010/main" val="248958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Python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03B3E0C-CE67-86A4-A02C-ECE91DF1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33" y="2382744"/>
            <a:ext cx="6096000" cy="2104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0CF50-6DCB-4450-4B42-7B1AA23A6086}"/>
              </a:ext>
            </a:extLst>
          </p:cNvPr>
          <p:cNvSpPr txBox="1"/>
          <p:nvPr/>
        </p:nvSpPr>
        <p:spPr>
          <a:xfrm>
            <a:off x="3000913" y="4488324"/>
            <a:ext cx="60841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Github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Web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Site</a:t>
            </a:r>
            <a:r>
              <a:rPr lang="ko-KR" altLang="en-US" sz="1400" i="1" dirty="0"/>
              <a:t> 접속 후, 파일이 업로드 된 것을 확인</a:t>
            </a:r>
          </a:p>
        </p:txBody>
      </p:sp>
    </p:spTree>
    <p:extLst>
      <p:ext uri="{BB962C8B-B14F-4D97-AF65-F5344CB8AC3E}">
        <p14:creationId xmlns:p14="http://schemas.microsoft.com/office/powerpoint/2010/main" val="229547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FD7EF6A-054C-1D51-25FA-0C5779F3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819" b="481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A1B21-BCBB-7297-6BAE-5E2B65F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ko-KR" altLang="en-US" sz="6000" i="1" dirty="0" err="1">
                <a:solidFill>
                  <a:srgbClr val="FFFFFF"/>
                </a:solidFill>
              </a:rPr>
              <a:t>Eclipse</a:t>
            </a:r>
            <a:endParaRPr lang="ko-KR" dirty="0" err="1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0FB55-4FBF-3589-D579-3FEC2CC6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3001297"/>
            <a:ext cx="3695700" cy="29496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Visual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Studio</a:t>
            </a:r>
            <a:r>
              <a:rPr lang="ko-KR" altLang="en-US" i="1" dirty="0">
                <a:solidFill>
                  <a:srgbClr val="FFFFFF"/>
                </a:solidFill>
              </a:rPr>
              <a:t>(C)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Python</a:t>
            </a:r>
            <a:endParaRPr lang="ko-KR" altLang="en-US" i="1">
              <a:solidFill>
                <a:srgbClr val="FFFFFF"/>
              </a:solidFill>
            </a:endParaRPr>
          </a:p>
          <a:p>
            <a:r>
              <a:rPr lang="ko-KR" altLang="en-US" b="1" i="1" dirty="0" err="1">
                <a:solidFill>
                  <a:srgbClr val="FFFFFF"/>
                </a:solidFill>
              </a:rPr>
              <a:t>Connect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dirty="0" err="1">
                <a:solidFill>
                  <a:srgbClr val="FFFFFF"/>
                </a:solidFill>
              </a:rPr>
              <a:t>with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dirty="0" err="1">
                <a:solidFill>
                  <a:srgbClr val="FFFFFF"/>
                </a:solidFill>
              </a:rPr>
              <a:t>Eclipse</a:t>
            </a:r>
            <a:r>
              <a:rPr lang="ko-KR" altLang="en-US" b="1" i="1" dirty="0">
                <a:solidFill>
                  <a:srgbClr val="FFFFFF"/>
                </a:solidFill>
              </a:rPr>
              <a:t>(JAVA)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Powershell</a:t>
            </a:r>
            <a:endParaRPr lang="ko-KR" altLang="en-US" i="1">
              <a:solidFill>
                <a:srgbClr val="FFFFFF"/>
              </a:solidFill>
            </a:endParaRPr>
          </a:p>
        </p:txBody>
      </p: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280546C-199A-4B8B-F734-A848E1D0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7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6" name="그림 5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180439B4-49F4-C637-6DD6-A3CA2F8D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" y="4474204"/>
            <a:ext cx="6096000" cy="822176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39DF8ACB-7B98-837A-AB57-428646D58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59" y="2391658"/>
            <a:ext cx="6096000" cy="290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EC17F-B7B7-FE8C-EBB4-7EC85CF72DB3}"/>
              </a:ext>
            </a:extLst>
          </p:cNvPr>
          <p:cNvSpPr txBox="1"/>
          <p:nvPr/>
        </p:nvSpPr>
        <p:spPr>
          <a:xfrm>
            <a:off x="8004" y="5300011"/>
            <a:ext cx="6086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err="1"/>
              <a:t>Repository</a:t>
            </a:r>
            <a:r>
              <a:rPr lang="ko-KR" altLang="en-US" sz="1400" i="1" dirty="0"/>
              <a:t> 생성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6B229-FFD4-B50D-7FE3-0906DC0E902D}"/>
              </a:ext>
            </a:extLst>
          </p:cNvPr>
          <p:cNvSpPr txBox="1"/>
          <p:nvPr/>
        </p:nvSpPr>
        <p:spPr>
          <a:xfrm>
            <a:off x="6104993" y="5298946"/>
            <a:ext cx="6086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임의의 JAVA </a:t>
            </a:r>
            <a:r>
              <a:rPr lang="ko-KR" altLang="en-US" sz="1400" i="1" dirty="0" err="1"/>
              <a:t>Class</a:t>
            </a:r>
            <a:r>
              <a:rPr lang="ko-KR" altLang="en-US" sz="1400" i="1" dirty="0"/>
              <a:t> 소스 코드 생성</a:t>
            </a:r>
          </a:p>
        </p:txBody>
      </p:sp>
    </p:spTree>
    <p:extLst>
      <p:ext uri="{BB962C8B-B14F-4D97-AF65-F5344CB8AC3E}">
        <p14:creationId xmlns:p14="http://schemas.microsoft.com/office/powerpoint/2010/main" val="408363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EC17F-B7B7-FE8C-EBB4-7EC85CF72DB3}"/>
              </a:ext>
            </a:extLst>
          </p:cNvPr>
          <p:cNvSpPr txBox="1"/>
          <p:nvPr/>
        </p:nvSpPr>
        <p:spPr>
          <a:xfrm>
            <a:off x="703918" y="6032073"/>
            <a:ext cx="6086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Window</a:t>
            </a:r>
            <a:r>
              <a:rPr lang="ko-KR" altLang="en-US" sz="1400" i="1" dirty="0"/>
              <a:t> -&gt; </a:t>
            </a:r>
            <a:r>
              <a:rPr lang="ko-KR" altLang="en-US" sz="1400" i="1" dirty="0" err="1"/>
              <a:t>Show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View</a:t>
            </a:r>
            <a:r>
              <a:rPr lang="ko-KR" altLang="en-US" sz="1400" i="1" dirty="0"/>
              <a:t> -&gt; </a:t>
            </a:r>
            <a:r>
              <a:rPr lang="ko-KR" altLang="en-US" sz="1400" i="1" dirty="0" err="1"/>
              <a:t>Other</a:t>
            </a:r>
            <a:r>
              <a:rPr lang="ko-KR" altLang="en-US" sz="1400" i="1" dirty="0"/>
              <a:t> 옵션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6B229-FFD4-B50D-7FE3-0906DC0E902D}"/>
              </a:ext>
            </a:extLst>
          </p:cNvPr>
          <p:cNvSpPr txBox="1"/>
          <p:nvPr/>
        </p:nvSpPr>
        <p:spPr>
          <a:xfrm>
            <a:off x="8164219" y="6032073"/>
            <a:ext cx="33486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Git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Repositories</a:t>
            </a:r>
            <a:r>
              <a:rPr lang="ko-KR" altLang="en-US" sz="1400" i="1" dirty="0"/>
              <a:t> 선택</a:t>
            </a:r>
          </a:p>
        </p:txBody>
      </p:sp>
      <p:pic>
        <p:nvPicPr>
          <p:cNvPr id="3" name="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AD23FB4-BA50-118B-5863-8EC4EB95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289"/>
            <a:ext cx="6096000" cy="3514695"/>
          </a:xfrm>
          <a:prstGeom prst="rect">
            <a:avLst/>
          </a:prstGeom>
        </p:spPr>
      </p:pic>
      <p:pic>
        <p:nvPicPr>
          <p:cNvPr id="4" name="그림 3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8855E469-5A31-059B-7328-746C4988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647" y="1915412"/>
            <a:ext cx="3352479" cy="41148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D394AF-2CA8-54A3-665E-C0005A71B668}"/>
              </a:ext>
            </a:extLst>
          </p:cNvPr>
          <p:cNvSpPr/>
          <p:nvPr/>
        </p:nvSpPr>
        <p:spPr>
          <a:xfrm>
            <a:off x="7123662" y="4100131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5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EC17F-B7B7-FE8C-EBB4-7EC85CF72DB3}"/>
              </a:ext>
            </a:extLst>
          </p:cNvPr>
          <p:cNvSpPr txBox="1"/>
          <p:nvPr/>
        </p:nvSpPr>
        <p:spPr>
          <a:xfrm>
            <a:off x="780118" y="6188706"/>
            <a:ext cx="45669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왼쪽 하단에 </a:t>
            </a:r>
            <a:r>
              <a:rPr lang="ko-KR" altLang="en-US" sz="1400" i="1" dirty="0" err="1"/>
              <a:t>Clone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a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Git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Repository</a:t>
            </a:r>
            <a:r>
              <a:rPr lang="ko-KR" altLang="en-US" sz="1400" i="1" dirty="0"/>
              <a:t>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6B229-FFD4-B50D-7FE3-0906DC0E902D}"/>
              </a:ext>
            </a:extLst>
          </p:cNvPr>
          <p:cNvSpPr txBox="1"/>
          <p:nvPr/>
        </p:nvSpPr>
        <p:spPr>
          <a:xfrm>
            <a:off x="6844180" y="6188706"/>
            <a:ext cx="44665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기존에 생성했던 </a:t>
            </a:r>
            <a:r>
              <a:rPr lang="ko-KR" altLang="en-US" sz="1400" i="1" dirty="0" err="1"/>
              <a:t>Repository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URL을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Clone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DD394AF-2CA8-54A3-665E-C0005A71B668}"/>
              </a:ext>
            </a:extLst>
          </p:cNvPr>
          <p:cNvSpPr/>
          <p:nvPr/>
        </p:nvSpPr>
        <p:spPr>
          <a:xfrm>
            <a:off x="5694113" y="4284141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AC66FB8-5824-A964-2BD4-772296CB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1" y="2774484"/>
            <a:ext cx="4562475" cy="3362325"/>
          </a:xfrm>
          <a:prstGeom prst="rect">
            <a:avLst/>
          </a:prstGeom>
        </p:spPr>
      </p:pic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0D001B3-BBB3-25E7-B7AA-C94CF3766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370" y="2075223"/>
            <a:ext cx="447232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7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FD7EF6A-054C-1D51-25FA-0C5779F3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819" b="481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A1B21-BCBB-7297-6BAE-5E2B65F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ko-KR" altLang="en-US" sz="6000" i="1">
                <a:solidFill>
                  <a:srgbClr val="FFFFFF"/>
                </a:solidFill>
              </a:rPr>
              <a:t>Title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0FB55-4FBF-3589-D579-3FEC2CC6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3001297"/>
            <a:ext cx="3695700" cy="29496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Visual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Studio</a:t>
            </a:r>
            <a:r>
              <a:rPr lang="ko-KR" altLang="en-US" i="1" dirty="0">
                <a:solidFill>
                  <a:srgbClr val="FFFFFF"/>
                </a:solidFill>
              </a:rPr>
              <a:t>(C)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Python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Eclipse</a:t>
            </a:r>
            <a:r>
              <a:rPr lang="ko-KR" altLang="en-US" i="1" dirty="0">
                <a:solidFill>
                  <a:srgbClr val="FFFFFF"/>
                </a:solidFill>
              </a:rPr>
              <a:t>(JAVA)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Powershell</a:t>
            </a:r>
          </a:p>
        </p:txBody>
      </p: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280546C-199A-4B8B-F734-A848E1D0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EC17F-B7B7-FE8C-EBB4-7EC85CF72DB3}"/>
              </a:ext>
            </a:extLst>
          </p:cNvPr>
          <p:cNvSpPr txBox="1"/>
          <p:nvPr/>
        </p:nvSpPr>
        <p:spPr>
          <a:xfrm>
            <a:off x="513418" y="6094204"/>
            <a:ext cx="413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Login을</a:t>
            </a:r>
            <a:r>
              <a:rPr lang="ko-KR" altLang="en-US" sz="1400" i="1" dirty="0"/>
              <a:t> 진행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6B229-FFD4-B50D-7FE3-0906DC0E902D}"/>
              </a:ext>
            </a:extLst>
          </p:cNvPr>
          <p:cNvSpPr txBox="1"/>
          <p:nvPr/>
        </p:nvSpPr>
        <p:spPr>
          <a:xfrm>
            <a:off x="5583637" y="6092886"/>
            <a:ext cx="66031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Login</a:t>
            </a:r>
            <a:r>
              <a:rPr lang="ko-KR" altLang="en-US" sz="1400" i="1" dirty="0"/>
              <a:t> 오류 </a:t>
            </a:r>
            <a:r>
              <a:rPr lang="ko-KR" altLang="en-US" sz="1400" i="1" dirty="0" err="1"/>
              <a:t>대처법</a:t>
            </a:r>
            <a:r>
              <a:rPr lang="ko-KR" altLang="en-US" sz="1400" i="1" dirty="0"/>
              <a:t>(오류가 없다면, p.22로 이동)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276F5CB-22C1-0813-1506-F152F0F4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8" y="3960854"/>
            <a:ext cx="4133850" cy="2133600"/>
          </a:xfrm>
          <a:prstGeom prst="rect">
            <a:avLst/>
          </a:prstGeom>
        </p:spPr>
      </p:pic>
      <p:pic>
        <p:nvPicPr>
          <p:cNvPr id="4" name="그림 3" descr="폰트, 텍스트, 화이트, 디자인이(가) 표시된 사진&#10;&#10;자동 생성된 설명">
            <a:extLst>
              <a:ext uri="{FF2B5EF4-FFF2-40B4-BE49-F238E27FC236}">
                <a16:creationId xmlns:a16="http://schemas.microsoft.com/office/drawing/2014/main" id="{33C70BE4-37A2-0DA1-E5FF-4F9792847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479" y="2105539"/>
            <a:ext cx="1895475" cy="5524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2BEB4A0-5AE2-691D-65EF-33D5428A3E05}"/>
              </a:ext>
            </a:extLst>
          </p:cNvPr>
          <p:cNvSpPr/>
          <p:nvPr/>
        </p:nvSpPr>
        <p:spPr>
          <a:xfrm rot="5400000">
            <a:off x="6643190" y="2892464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D37D8-08A9-62CA-40CD-127BD86A73AB}"/>
              </a:ext>
            </a:extLst>
          </p:cNvPr>
          <p:cNvSpPr txBox="1"/>
          <p:nvPr/>
        </p:nvSpPr>
        <p:spPr>
          <a:xfrm>
            <a:off x="7994025" y="2104935"/>
            <a:ext cx="41927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Github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Website에서</a:t>
            </a:r>
            <a:r>
              <a:rPr lang="ko-KR" altLang="en-US" sz="1400" i="1" dirty="0"/>
              <a:t> 프로필을 클릭 후,</a:t>
            </a:r>
          </a:p>
          <a:p>
            <a:pPr algn="ctr"/>
            <a:r>
              <a:rPr lang="ko-KR" altLang="en-US" sz="1400" i="1" dirty="0" err="1"/>
              <a:t>Settings</a:t>
            </a:r>
            <a:r>
              <a:rPr lang="ko-KR" altLang="en-US" sz="1400" i="1" dirty="0"/>
              <a:t> -&gt; </a:t>
            </a:r>
            <a:r>
              <a:rPr lang="ko-KR" altLang="en-US" sz="1400" i="1" dirty="0" err="1"/>
              <a:t>Developer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Settings로</a:t>
            </a:r>
            <a:r>
              <a:rPr lang="ko-KR" altLang="en-US" sz="1400" i="1" dirty="0"/>
              <a:t> 이동</a:t>
            </a:r>
          </a:p>
        </p:txBody>
      </p:sp>
      <p:pic>
        <p:nvPicPr>
          <p:cNvPr id="13" name="그림 1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67554C9-C5C1-E10D-EDE6-1B08D28A1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437" y="3471291"/>
            <a:ext cx="6096000" cy="2625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6EEFFA-949A-68A8-F9EE-3F40CADAFCA8}"/>
              </a:ext>
            </a:extLst>
          </p:cNvPr>
          <p:cNvSpPr txBox="1"/>
          <p:nvPr/>
        </p:nvSpPr>
        <p:spPr>
          <a:xfrm>
            <a:off x="5715808" y="5248097"/>
            <a:ext cx="27554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Token</a:t>
            </a:r>
            <a:r>
              <a:rPr lang="ko-KR" altLang="en-US" sz="1400" i="1" dirty="0"/>
              <a:t> 설정으로 이동 후,</a:t>
            </a:r>
          </a:p>
          <a:p>
            <a:pPr algn="ctr"/>
            <a:r>
              <a:rPr lang="ko-KR" altLang="en-US" sz="1400" i="1" dirty="0" err="1"/>
              <a:t>Generate</a:t>
            </a:r>
            <a:r>
              <a:rPr lang="ko-KR" altLang="en-US" sz="1400" i="1" dirty="0"/>
              <a:t> New </a:t>
            </a:r>
            <a:r>
              <a:rPr lang="ko-KR" altLang="en-US" sz="1400" i="1" dirty="0" err="1"/>
              <a:t>Token</a:t>
            </a:r>
            <a:r>
              <a:rPr lang="ko-KR" altLang="en-US" sz="1400" i="1" dirty="0"/>
              <a:t> 클릭</a:t>
            </a:r>
          </a:p>
        </p:txBody>
      </p:sp>
    </p:spTree>
    <p:extLst>
      <p:ext uri="{BB962C8B-B14F-4D97-AF65-F5344CB8AC3E}">
        <p14:creationId xmlns:p14="http://schemas.microsoft.com/office/powerpoint/2010/main" val="3537982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15" name="그림 1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D23E827-B184-3003-F1BC-D46202ED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3133978"/>
            <a:ext cx="6096000" cy="2863672"/>
          </a:xfrm>
          <a:prstGeom prst="rect">
            <a:avLst/>
          </a:prstGeom>
        </p:spPr>
      </p:pic>
      <p:pic>
        <p:nvPicPr>
          <p:cNvPr id="16" name="그림 15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D82AC00E-CB7A-EAF7-20F5-A34D95459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71" y="1886514"/>
            <a:ext cx="3881520" cy="411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E90062-F379-2B42-BA49-EC7F1774BE9F}"/>
              </a:ext>
            </a:extLst>
          </p:cNvPr>
          <p:cNvSpPr txBox="1"/>
          <p:nvPr/>
        </p:nvSpPr>
        <p:spPr>
          <a:xfrm>
            <a:off x="545966" y="6001628"/>
            <a:ext cx="60954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위의 </a:t>
            </a:r>
            <a:r>
              <a:rPr lang="ko-KR" altLang="en-US" sz="1400" i="1" dirty="0" err="1"/>
              <a:t>Token키를</a:t>
            </a:r>
            <a:r>
              <a:rPr lang="ko-KR" altLang="en-US" sz="1400" i="1" dirty="0"/>
              <a:t> 복사 혹은 캡처로 저장해놓고(필수사항)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F8CC805-CF23-AF51-F711-5E8D97371A65}"/>
              </a:ext>
            </a:extLst>
          </p:cNvPr>
          <p:cNvSpPr/>
          <p:nvPr/>
        </p:nvSpPr>
        <p:spPr>
          <a:xfrm>
            <a:off x="6854705" y="4393979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EE744-C277-2AA7-4C16-01AAE13B01D0}"/>
              </a:ext>
            </a:extLst>
          </p:cNvPr>
          <p:cNvSpPr txBox="1"/>
          <p:nvPr/>
        </p:nvSpPr>
        <p:spPr>
          <a:xfrm>
            <a:off x="7765878" y="6001628"/>
            <a:ext cx="3878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Password에</a:t>
            </a:r>
            <a:r>
              <a:rPr lang="ko-KR" altLang="en-US" sz="1400" i="1" dirty="0"/>
              <a:t> 키를 복사 후 다시 </a:t>
            </a:r>
            <a:r>
              <a:rPr lang="ko-KR" altLang="en-US" sz="1400" i="1" dirty="0" err="1"/>
              <a:t>Login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1158892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E90062-F379-2B42-BA49-EC7F1774BE9F}"/>
              </a:ext>
            </a:extLst>
          </p:cNvPr>
          <p:cNvSpPr txBox="1"/>
          <p:nvPr/>
        </p:nvSpPr>
        <p:spPr>
          <a:xfrm>
            <a:off x="909093" y="6052428"/>
            <a:ext cx="4475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Login에</a:t>
            </a:r>
            <a:r>
              <a:rPr lang="ko-KR" altLang="en-US" sz="1400" i="1" dirty="0"/>
              <a:t> 성공했다면, 다음과 같은 창이 나오게 됨.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F8CC805-CF23-AF51-F711-5E8D97371A65}"/>
              </a:ext>
            </a:extLst>
          </p:cNvPr>
          <p:cNvSpPr/>
          <p:nvPr/>
        </p:nvSpPr>
        <p:spPr>
          <a:xfrm>
            <a:off x="5690817" y="3819665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EE744-C277-2AA7-4C16-01AAE13B01D0}"/>
              </a:ext>
            </a:extLst>
          </p:cNvPr>
          <p:cNvSpPr txBox="1"/>
          <p:nvPr/>
        </p:nvSpPr>
        <p:spPr>
          <a:xfrm>
            <a:off x="6821363" y="6006191"/>
            <a:ext cx="4457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Directory</a:t>
            </a:r>
            <a:r>
              <a:rPr lang="ko-KR" altLang="en-US" sz="1400" i="1" dirty="0"/>
              <a:t> 경로를 다시 확인한 후, </a:t>
            </a:r>
            <a:r>
              <a:rPr lang="ko-KR" altLang="en-US" sz="1400" i="1" dirty="0" err="1"/>
              <a:t>Finish</a:t>
            </a:r>
            <a:r>
              <a:rPr lang="ko-KR" altLang="en-US" sz="1400" i="1" dirty="0"/>
              <a:t> 클릭</a:t>
            </a:r>
            <a:endParaRPr lang="ko-KR" dirty="0"/>
          </a:p>
        </p:txBody>
      </p:sp>
      <p:pic>
        <p:nvPicPr>
          <p:cNvPr id="3" name="그림 2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70D97E08-5E98-89C5-B9CA-C0955DB9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37" y="1938335"/>
            <a:ext cx="4472326" cy="4114800"/>
          </a:xfrm>
          <a:prstGeom prst="rect">
            <a:avLst/>
          </a:prstGeom>
        </p:spPr>
      </p:pic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A90625C-30A3-E2B6-60FE-963FE1505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35" y="1890627"/>
            <a:ext cx="44647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E90062-F379-2B42-BA49-EC7F1774BE9F}"/>
              </a:ext>
            </a:extLst>
          </p:cNvPr>
          <p:cNvSpPr txBox="1"/>
          <p:nvPr/>
        </p:nvSpPr>
        <p:spPr>
          <a:xfrm>
            <a:off x="1163702" y="6158261"/>
            <a:ext cx="4525872" cy="3123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왼쪽 하단에 </a:t>
            </a:r>
            <a:r>
              <a:rPr lang="ko-KR" altLang="en-US" sz="1400" i="1" dirty="0" err="1"/>
              <a:t>Repository가</a:t>
            </a:r>
            <a:r>
              <a:rPr lang="ko-KR" altLang="en-US" sz="1400" i="1" dirty="0"/>
              <a:t> 생성된 것을 볼 수 있음.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F8CC805-CF23-AF51-F711-5E8D97371A65}"/>
              </a:ext>
            </a:extLst>
          </p:cNvPr>
          <p:cNvSpPr/>
          <p:nvPr/>
        </p:nvSpPr>
        <p:spPr>
          <a:xfrm>
            <a:off x="6097217" y="4369998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EE744-C277-2AA7-4C16-01AAE13B01D0}"/>
              </a:ext>
            </a:extLst>
          </p:cNvPr>
          <p:cNvSpPr txBox="1"/>
          <p:nvPr/>
        </p:nvSpPr>
        <p:spPr>
          <a:xfrm>
            <a:off x="7193897" y="6154356"/>
            <a:ext cx="3526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프로젝트에서 </a:t>
            </a:r>
            <a:r>
              <a:rPr lang="ko-KR" altLang="en-US" sz="1400" i="1" dirty="0" err="1"/>
              <a:t>Team</a:t>
            </a:r>
            <a:r>
              <a:rPr lang="ko-KR" altLang="en-US" sz="1400" i="1" dirty="0"/>
              <a:t> -&gt; </a:t>
            </a:r>
            <a:r>
              <a:rPr lang="ko-KR" altLang="en-US" sz="1400" i="1" dirty="0" err="1"/>
              <a:t>Share</a:t>
            </a:r>
            <a:r>
              <a:rPr lang="ko-KR" altLang="en-US" sz="1400" i="1" dirty="0"/>
              <a:t> Project 클릭</a:t>
            </a:r>
            <a:endParaRPr lang="ko-KR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A6F173D-9456-8731-99BB-D8B69ED1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36" y="2934771"/>
            <a:ext cx="4524375" cy="3219450"/>
          </a:xfrm>
          <a:prstGeom prst="rect">
            <a:avLst/>
          </a:prstGeom>
        </p:spPr>
      </p:pic>
      <p:pic>
        <p:nvPicPr>
          <p:cNvPr id="6" name="그림 5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31951C6E-D861-C02C-5C0F-0F770C628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888" y="2043212"/>
            <a:ext cx="35245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0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E90062-F379-2B42-BA49-EC7F1774BE9F}"/>
              </a:ext>
            </a:extLst>
          </p:cNvPr>
          <p:cNvSpPr txBox="1"/>
          <p:nvPr/>
        </p:nvSpPr>
        <p:spPr>
          <a:xfrm>
            <a:off x="411132" y="6061223"/>
            <a:ext cx="60909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Finish</a:t>
            </a:r>
            <a:r>
              <a:rPr lang="ko-KR" altLang="en-US" sz="1400" i="1" dirty="0"/>
              <a:t> 클릭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EE744-C277-2AA7-4C16-01AAE13B01D0}"/>
              </a:ext>
            </a:extLst>
          </p:cNvPr>
          <p:cNvSpPr txBox="1"/>
          <p:nvPr/>
        </p:nvSpPr>
        <p:spPr>
          <a:xfrm>
            <a:off x="7706181" y="6061223"/>
            <a:ext cx="41197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다시 프로젝트에서 오른쪽 마우스 클릭 후, </a:t>
            </a:r>
            <a:endParaRPr lang="ko-KR" dirty="0"/>
          </a:p>
          <a:p>
            <a:pPr algn="ctr"/>
            <a:r>
              <a:rPr lang="ko-KR" altLang="en-US" sz="1400" i="1" dirty="0" err="1"/>
              <a:t>Team</a:t>
            </a:r>
            <a:r>
              <a:rPr lang="ko-KR" altLang="en-US" sz="1400" i="1" dirty="0"/>
              <a:t> -&gt; </a:t>
            </a:r>
            <a:r>
              <a:rPr lang="ko-KR" altLang="en-US" sz="1400" i="1" dirty="0" err="1"/>
              <a:t>Commit</a:t>
            </a:r>
            <a:r>
              <a:rPr lang="ko-KR" altLang="en-US" sz="1400" i="1" dirty="0"/>
              <a:t> 클릭</a:t>
            </a:r>
            <a:endParaRPr lang="ko-KR"/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97BEF7C-0C4B-6E7D-424E-7A2A7B9E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7" y="2236778"/>
            <a:ext cx="6091436" cy="3826213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F8CC805-CF23-AF51-F711-5E8D97371A65}"/>
              </a:ext>
            </a:extLst>
          </p:cNvPr>
          <p:cNvSpPr/>
          <p:nvPr/>
        </p:nvSpPr>
        <p:spPr>
          <a:xfrm>
            <a:off x="6727858" y="3927577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66D995F4-C341-0702-34C2-B36DF2E8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673" y="1947131"/>
            <a:ext cx="412565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25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E90062-F379-2B42-BA49-EC7F1774BE9F}"/>
              </a:ext>
            </a:extLst>
          </p:cNvPr>
          <p:cNvSpPr txBox="1"/>
          <p:nvPr/>
        </p:nvSpPr>
        <p:spPr>
          <a:xfrm>
            <a:off x="267275" y="5853207"/>
            <a:ext cx="6044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위와 같은 창 오른쪽 </a:t>
            </a:r>
            <a:r>
              <a:rPr lang="ko-KR" altLang="en-US" sz="1400" i="1" dirty="0" err="1"/>
              <a:t>Commit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Message에</a:t>
            </a:r>
            <a:r>
              <a:rPr lang="ko-KR" altLang="en-US" sz="1400" i="1" dirty="0"/>
              <a:t> 무작위로</a:t>
            </a:r>
            <a:endParaRPr lang="ko-KR" dirty="0"/>
          </a:p>
          <a:p>
            <a:pPr algn="ctr"/>
            <a:r>
              <a:rPr lang="ko-KR" altLang="en-US" sz="1400" i="1" dirty="0"/>
              <a:t>입력 후, </a:t>
            </a:r>
            <a:r>
              <a:rPr lang="ko-KR" altLang="en-US" sz="1400" i="1" dirty="0" err="1"/>
              <a:t>Commit</a:t>
            </a:r>
            <a:r>
              <a:rPr lang="ko-KR" altLang="en-US" sz="1400" i="1" dirty="0"/>
              <a:t> 클릭, 이후 "</a:t>
            </a:r>
            <a:r>
              <a:rPr lang="ko-KR" altLang="en-US" sz="1400" i="1" dirty="0" err="1"/>
              <a:t>Push</a:t>
            </a:r>
            <a:r>
              <a:rPr lang="ko-KR" altLang="en-US" sz="1400" i="1" dirty="0"/>
              <a:t> HEAD" 버튼이 나오게 되면 클릭</a:t>
            </a:r>
            <a:endParaRPr lang="ko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EE744-C277-2AA7-4C16-01AAE13B01D0}"/>
              </a:ext>
            </a:extLst>
          </p:cNvPr>
          <p:cNvSpPr txBox="1"/>
          <p:nvPr/>
        </p:nvSpPr>
        <p:spPr>
          <a:xfrm>
            <a:off x="7628332" y="5851053"/>
            <a:ext cx="41517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Push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HEAD를</a:t>
            </a:r>
            <a:r>
              <a:rPr lang="ko-KR" altLang="en-US" sz="1400" i="1" dirty="0"/>
              <a:t> 클릭하면, 위와 같은 창이 나오고, </a:t>
            </a:r>
            <a:r>
              <a:rPr lang="ko-KR" altLang="en-US" sz="1400" i="1" dirty="0" err="1"/>
              <a:t>Push를</a:t>
            </a:r>
            <a:r>
              <a:rPr lang="ko-KR" altLang="en-US" sz="1400" i="1" dirty="0"/>
              <a:t> 클릭하면 업로드 됨.</a:t>
            </a:r>
            <a:endParaRPr lang="ko-KR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F8CC805-CF23-AF51-F711-5E8D97371A65}"/>
              </a:ext>
            </a:extLst>
          </p:cNvPr>
          <p:cNvSpPr/>
          <p:nvPr/>
        </p:nvSpPr>
        <p:spPr>
          <a:xfrm>
            <a:off x="6591884" y="5391018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A8181E0-A09C-DA1E-B5BF-304E983B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929533"/>
            <a:ext cx="6096000" cy="919508"/>
          </a:xfrm>
          <a:prstGeom prst="rect">
            <a:avLst/>
          </a:prstGeom>
        </p:spPr>
      </p:pic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CA24F5D-59B3-8159-4C45-ED8FE268D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656" y="1736130"/>
            <a:ext cx="41552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Eclipse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DEE744-C277-2AA7-4C16-01AAE13B01D0}"/>
              </a:ext>
            </a:extLst>
          </p:cNvPr>
          <p:cNvSpPr txBox="1"/>
          <p:nvPr/>
        </p:nvSpPr>
        <p:spPr>
          <a:xfrm>
            <a:off x="3051363" y="4326571"/>
            <a:ext cx="60909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업로드 된 JAVA 파일 확인.</a:t>
            </a:r>
          </a:p>
        </p:txBody>
      </p:sp>
      <p:pic>
        <p:nvPicPr>
          <p:cNvPr id="3" name="그림 2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5413282D-A846-D8F0-2E06-F815A29E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65" y="2530575"/>
            <a:ext cx="6096000" cy="17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69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FD7EF6A-054C-1D51-25FA-0C5779F3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819" b="481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A1B21-BCBB-7297-6BAE-5E2B65F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ko-KR" altLang="en-US" sz="6000" i="1" dirty="0" err="1">
                <a:solidFill>
                  <a:srgbClr val="FFFFFF"/>
                </a:solidFill>
              </a:rPr>
              <a:t>PowerShell</a:t>
            </a:r>
            <a:endParaRPr lang="ko-KR" dirty="0" err="1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0FB55-4FBF-3589-D579-3FEC2CC6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3001297"/>
            <a:ext cx="3695700" cy="29496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Visual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Studio</a:t>
            </a:r>
            <a:r>
              <a:rPr lang="ko-KR" altLang="en-US" i="1" dirty="0">
                <a:solidFill>
                  <a:srgbClr val="FFFFFF"/>
                </a:solidFill>
              </a:rPr>
              <a:t>(C)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Python</a:t>
            </a:r>
            <a:endParaRPr lang="ko-KR" altLang="en-US" i="1">
              <a:solidFill>
                <a:srgbClr val="FFFFFF"/>
              </a:solidFill>
            </a:endParaRP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Eclipse</a:t>
            </a:r>
            <a:r>
              <a:rPr lang="ko-KR" altLang="en-US" i="1" dirty="0">
                <a:solidFill>
                  <a:srgbClr val="FFFFFF"/>
                </a:solidFill>
              </a:rPr>
              <a:t>(JAVA)</a:t>
            </a:r>
          </a:p>
          <a:p>
            <a:r>
              <a:rPr lang="ko-KR" altLang="en-US" b="1" i="1" dirty="0" err="1">
                <a:solidFill>
                  <a:srgbClr val="FFFFFF"/>
                </a:solidFill>
              </a:rPr>
              <a:t>Connect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dirty="0" err="1">
                <a:solidFill>
                  <a:srgbClr val="FFFFFF"/>
                </a:solidFill>
              </a:rPr>
              <a:t>with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dirty="0" err="1">
                <a:solidFill>
                  <a:srgbClr val="FFFFFF"/>
                </a:solidFill>
              </a:rPr>
              <a:t>Powershell</a:t>
            </a:r>
            <a:endParaRPr lang="ko-KR" altLang="en-US" b="1" i="1" dirty="0">
              <a:solidFill>
                <a:srgbClr val="FFFFFF"/>
              </a:solidFill>
            </a:endParaRPr>
          </a:p>
        </p:txBody>
      </p: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280546C-199A-4B8B-F734-A848E1D0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2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PowerShell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0CF50-6DCB-4450-4B42-7B1AA23A6086}"/>
              </a:ext>
            </a:extLst>
          </p:cNvPr>
          <p:cNvSpPr txBox="1"/>
          <p:nvPr/>
        </p:nvSpPr>
        <p:spPr>
          <a:xfrm>
            <a:off x="3567608" y="6067243"/>
            <a:ext cx="50544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명령 </a:t>
            </a:r>
            <a:r>
              <a:rPr lang="ko-KR" altLang="en-US" sz="1400" i="1" dirty="0" err="1"/>
              <a:t>프롬포트가</a:t>
            </a:r>
            <a:r>
              <a:rPr lang="ko-KR" altLang="en-US" sz="1400" i="1" dirty="0"/>
              <a:t> 아닌, </a:t>
            </a:r>
            <a:r>
              <a:rPr lang="ko-KR" altLang="en-US" sz="1400" i="1" dirty="0" err="1"/>
              <a:t>PowerShell</a:t>
            </a:r>
            <a:r>
              <a:rPr lang="ko-KR" altLang="en-US" sz="1400" i="1" dirty="0"/>
              <a:t> 실행</a:t>
            </a:r>
          </a:p>
        </p:txBody>
      </p:sp>
      <p:pic>
        <p:nvPicPr>
          <p:cNvPr id="3" name="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710BDABC-EBBE-8763-4C9E-520FEF48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27" y="1952368"/>
            <a:ext cx="50532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43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PowerShell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5" name="그림 4" descr="텍스트, 폰트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B49080B7-D14D-4548-E720-0D94EC5B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62" y="2601784"/>
            <a:ext cx="5962650" cy="1047750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4600DA8C-312E-CB86-49AA-CEC1B45B5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691" y="3653138"/>
            <a:ext cx="5958273" cy="2305050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67CB17C-AE75-5694-CB1B-89F0DB40C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3955" y="1257300"/>
            <a:ext cx="6096000" cy="2251473"/>
          </a:xfrm>
          <a:prstGeom prst="rect">
            <a:avLst/>
          </a:prstGeom>
        </p:spPr>
      </p:pic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4353CAC7-A7E2-A792-B88C-C3B7A8C51958}"/>
              </a:ext>
            </a:extLst>
          </p:cNvPr>
          <p:cNvSpPr/>
          <p:nvPr/>
        </p:nvSpPr>
        <p:spPr>
          <a:xfrm>
            <a:off x="7706596" y="2600934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/>
              <a:t>임의의 파일을 생성하고, 해당 파일로 디렉토리 이동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EE167AE-36BC-3344-8F4E-05410060DB7B}"/>
              </a:ext>
            </a:extLst>
          </p:cNvPr>
          <p:cNvSpPr/>
          <p:nvPr/>
        </p:nvSpPr>
        <p:spPr>
          <a:xfrm>
            <a:off x="7706596" y="2773929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사용자 이름 생성(이미 입력되었다면, 다음과 같이 오류)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334CC333-4DD2-BAB7-E99A-8FA86DA5BCBB}"/>
              </a:ext>
            </a:extLst>
          </p:cNvPr>
          <p:cNvSpPr/>
          <p:nvPr/>
        </p:nvSpPr>
        <p:spPr>
          <a:xfrm>
            <a:off x="7706596" y="3400005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사용자 이메일 정보 생성</a:t>
            </a: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6306D00-1EDE-8E5A-6964-6655A1505997}"/>
              </a:ext>
            </a:extLst>
          </p:cNvPr>
          <p:cNvSpPr/>
          <p:nvPr/>
        </p:nvSpPr>
        <p:spPr>
          <a:xfrm>
            <a:off x="7706596" y="3651259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.</a:t>
            </a:r>
            <a:r>
              <a:rPr lang="ko-KR" altLang="en-US" sz="1000" i="1" dirty="0" err="1"/>
              <a:t>Git파일</a:t>
            </a:r>
            <a:r>
              <a:rPr lang="ko-KR" altLang="en-US" sz="1000" i="1" dirty="0"/>
              <a:t> 초기화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71F52CBC-DF00-F290-E9ED-99A8F89BFDB8}"/>
              </a:ext>
            </a:extLst>
          </p:cNvPr>
          <p:cNvSpPr/>
          <p:nvPr/>
        </p:nvSpPr>
        <p:spPr>
          <a:xfrm>
            <a:off x="7710715" y="3993129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Git 저장소 상태 확인</a:t>
            </a:r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29083730-5572-782D-F3F1-0B9FC2E0B3EB}"/>
              </a:ext>
            </a:extLst>
          </p:cNvPr>
          <p:cNvSpPr/>
          <p:nvPr/>
        </p:nvSpPr>
        <p:spPr>
          <a:xfrm>
            <a:off x="7710715" y="4499756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 err="1"/>
              <a:t>Git</a:t>
            </a:r>
            <a:r>
              <a:rPr lang="ko-KR" altLang="en-US" sz="1000" i="1" dirty="0"/>
              <a:t> 저장소에 README.md 파일을 임의로 생성</a:t>
            </a:r>
            <a:endParaRPr lang="ko-KR" dirty="0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93FE4B84-1F0B-0B88-B077-2D6829ABF8E6}"/>
              </a:ext>
            </a:extLst>
          </p:cNvPr>
          <p:cNvSpPr/>
          <p:nvPr/>
        </p:nvSpPr>
        <p:spPr>
          <a:xfrm>
            <a:off x="7710715" y="4676869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README.md 파일에 "</a:t>
            </a:r>
            <a:r>
              <a:rPr lang="ko-KR" altLang="en-US" sz="1000" i="1" dirty="0" err="1"/>
              <a:t>Dependency</a:t>
            </a:r>
            <a:r>
              <a:rPr lang="ko-KR" altLang="en-US" sz="1000" i="1" dirty="0"/>
              <a:t>" 입력</a:t>
            </a:r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94F62552-3304-0E2D-4A97-D4B15C8DF1DB}"/>
              </a:ext>
            </a:extLst>
          </p:cNvPr>
          <p:cNvSpPr/>
          <p:nvPr/>
        </p:nvSpPr>
        <p:spPr>
          <a:xfrm>
            <a:off x="7710715" y="4870458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 err="1"/>
              <a:t>Git</a:t>
            </a:r>
            <a:r>
              <a:rPr lang="ko-KR" altLang="en-US" sz="1000" i="1" dirty="0"/>
              <a:t> 저장소에 있는 모든 파일들을 추가</a:t>
            </a:r>
            <a:endParaRPr lang="ko-KR" dirty="0"/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7E5F29C0-BE63-439D-5A3B-EDA91411F841}"/>
              </a:ext>
            </a:extLst>
          </p:cNvPr>
          <p:cNvSpPr/>
          <p:nvPr/>
        </p:nvSpPr>
        <p:spPr>
          <a:xfrm>
            <a:off x="7706595" y="5055809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 err="1"/>
              <a:t>Git</a:t>
            </a:r>
            <a:r>
              <a:rPr lang="ko-KR" altLang="en-US" sz="1000" i="1" dirty="0"/>
              <a:t> 저장소 상태 재확인(README.md 파일 생성 완료)</a:t>
            </a:r>
          </a:p>
        </p:txBody>
      </p:sp>
    </p:spTree>
    <p:extLst>
      <p:ext uri="{BB962C8B-B14F-4D97-AF65-F5344CB8AC3E}">
        <p14:creationId xmlns:p14="http://schemas.microsoft.com/office/powerpoint/2010/main" val="84842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FD7EF6A-054C-1D51-25FA-0C5779F3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819" b="481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A1B21-BCBB-7297-6BAE-5E2B65FD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>
            <a:normAutofit/>
          </a:bodyPr>
          <a:lstStyle/>
          <a:p>
            <a:r>
              <a:rPr lang="ko-KR" altLang="en-US" sz="6000" i="1" dirty="0" err="1">
                <a:solidFill>
                  <a:srgbClr val="FFFFFF"/>
                </a:solidFill>
              </a:rPr>
              <a:t>Visual</a:t>
            </a:r>
            <a:r>
              <a:rPr lang="ko-KR" altLang="en-US" sz="6000" i="1" dirty="0">
                <a:solidFill>
                  <a:srgbClr val="FFFFFF"/>
                </a:solidFill>
              </a:rPr>
              <a:t> </a:t>
            </a:r>
            <a:r>
              <a:rPr lang="ko-KR" altLang="en-US" sz="6000" i="1" dirty="0" err="1">
                <a:solidFill>
                  <a:srgbClr val="FFFFFF"/>
                </a:solidFill>
              </a:rPr>
              <a:t>Studio</a:t>
            </a:r>
            <a:endParaRPr lang="ko-KR" altLang="en-US" sz="6000" i="1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0FB55-4FBF-3589-D579-3FEC2CC6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3001297"/>
            <a:ext cx="3695700" cy="29496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b="1" i="1" err="1">
                <a:solidFill>
                  <a:srgbClr val="FFFFFF"/>
                </a:solidFill>
              </a:rPr>
              <a:t>Connect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err="1">
                <a:solidFill>
                  <a:srgbClr val="FFFFFF"/>
                </a:solidFill>
              </a:rPr>
              <a:t>with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err="1">
                <a:solidFill>
                  <a:srgbClr val="FFFFFF"/>
                </a:solidFill>
              </a:rPr>
              <a:t>Visual</a:t>
            </a:r>
            <a:r>
              <a:rPr lang="ko-KR" altLang="en-US" b="1" i="1" dirty="0">
                <a:solidFill>
                  <a:srgbClr val="FFFFFF"/>
                </a:solidFill>
              </a:rPr>
              <a:t> </a:t>
            </a:r>
            <a:r>
              <a:rPr lang="ko-KR" altLang="en-US" b="1" i="1" err="1">
                <a:solidFill>
                  <a:srgbClr val="FFFFFF"/>
                </a:solidFill>
              </a:rPr>
              <a:t>Studio</a:t>
            </a:r>
            <a:r>
              <a:rPr lang="ko-KR" altLang="en-US" b="1" i="1" dirty="0">
                <a:solidFill>
                  <a:srgbClr val="FFFFFF"/>
                </a:solidFill>
              </a:rPr>
              <a:t>(C)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Python</a:t>
            </a:r>
            <a:endParaRPr lang="ko-KR" altLang="en-US" i="1">
              <a:solidFill>
                <a:srgbClr val="FFFFFF"/>
              </a:solidFill>
            </a:endParaRP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Eclipse</a:t>
            </a:r>
            <a:r>
              <a:rPr lang="ko-KR" altLang="en-US" i="1" dirty="0">
                <a:solidFill>
                  <a:srgbClr val="FFFFFF"/>
                </a:solidFill>
              </a:rPr>
              <a:t>(JAVA)</a:t>
            </a:r>
          </a:p>
          <a:p>
            <a:r>
              <a:rPr lang="ko-KR" altLang="en-US" i="1" dirty="0" err="1">
                <a:solidFill>
                  <a:srgbClr val="FFFFFF"/>
                </a:solidFill>
              </a:rPr>
              <a:t>Connect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with</a:t>
            </a:r>
            <a:r>
              <a:rPr lang="ko-KR" altLang="en-US" i="1" dirty="0">
                <a:solidFill>
                  <a:srgbClr val="FFFFFF"/>
                </a:solidFill>
              </a:rPr>
              <a:t> </a:t>
            </a:r>
            <a:r>
              <a:rPr lang="ko-KR" altLang="en-US" i="1" dirty="0" err="1">
                <a:solidFill>
                  <a:srgbClr val="FFFFFF"/>
                </a:solidFill>
              </a:rPr>
              <a:t>Powershell</a:t>
            </a:r>
            <a:endParaRPr lang="ko-KR" altLang="en-US" i="1">
              <a:solidFill>
                <a:srgbClr val="FFFFFF"/>
              </a:solidFill>
            </a:endParaRPr>
          </a:p>
        </p:txBody>
      </p: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280546C-199A-4B8B-F734-A848E1D0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PowerShell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67CB17C-AE75-5694-CB1B-89F0DB40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955" y="1257300"/>
            <a:ext cx="6096000" cy="2251473"/>
          </a:xfrm>
          <a:prstGeom prst="rect">
            <a:avLst/>
          </a:prstGeom>
        </p:spPr>
      </p:pic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4353CAC7-A7E2-A792-B88C-C3B7A8C51958}"/>
              </a:ext>
            </a:extLst>
          </p:cNvPr>
          <p:cNvSpPr/>
          <p:nvPr/>
        </p:nvSpPr>
        <p:spPr>
          <a:xfrm>
            <a:off x="7883762" y="2879650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 err="1"/>
              <a:t>Git</a:t>
            </a:r>
            <a:r>
              <a:rPr lang="ko-KR" altLang="en-US" sz="1000" i="1" dirty="0"/>
              <a:t> Commit 및 메시지 작성</a:t>
            </a:r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3EE167AE-36BC-3344-8F4E-05410060DB7B}"/>
              </a:ext>
            </a:extLst>
          </p:cNvPr>
          <p:cNvSpPr/>
          <p:nvPr/>
        </p:nvSpPr>
        <p:spPr>
          <a:xfrm>
            <a:off x="7883762" y="3052645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사용자 이름 생성(이미 입력되었다면, 다음과 같이 오류)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334CC333-4DD2-BAB7-E99A-8FA86DA5BCBB}"/>
              </a:ext>
            </a:extLst>
          </p:cNvPr>
          <p:cNvSpPr/>
          <p:nvPr/>
        </p:nvSpPr>
        <p:spPr>
          <a:xfrm>
            <a:off x="7883762" y="3500769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 err="1"/>
              <a:t>Git</a:t>
            </a:r>
            <a:r>
              <a:rPr lang="ko-KR" altLang="en-US" sz="1000" i="1" dirty="0"/>
              <a:t> URL 복사 후, 다음과 같이 진행</a:t>
            </a:r>
            <a:endParaRPr lang="ko-KR" dirty="0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6306D00-1EDE-8E5A-6964-6655A1505997}"/>
              </a:ext>
            </a:extLst>
          </p:cNvPr>
          <p:cNvSpPr/>
          <p:nvPr/>
        </p:nvSpPr>
        <p:spPr>
          <a:xfrm>
            <a:off x="7883762" y="3642514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패치 완료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71F52CBC-DF00-F290-E9ED-99A8F89BFDB8}"/>
              </a:ext>
            </a:extLst>
          </p:cNvPr>
          <p:cNvSpPr/>
          <p:nvPr/>
        </p:nvSpPr>
        <p:spPr>
          <a:xfrm>
            <a:off x="7883318" y="3769929"/>
            <a:ext cx="3444259" cy="2529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i="1" dirty="0"/>
              <a:t>저장소 </a:t>
            </a:r>
            <a:r>
              <a:rPr lang="ko-KR" altLang="en-US" sz="1000" i="1" dirty="0" err="1"/>
              <a:t>Push</a:t>
            </a:r>
            <a:r>
              <a:rPr lang="ko-KR" altLang="en-US" sz="1000" i="1" dirty="0"/>
              <a:t> 및 업로드 완료</a:t>
            </a:r>
          </a:p>
        </p:txBody>
      </p:sp>
      <p:pic>
        <p:nvPicPr>
          <p:cNvPr id="3" name="그림 2" descr="텍스트, 폰트, 스크린샷, 일렉트릭 블루이(가) 표시된 사진&#10;&#10;자동 생성된 설명">
            <a:extLst>
              <a:ext uri="{FF2B5EF4-FFF2-40B4-BE49-F238E27FC236}">
                <a16:creationId xmlns:a16="http://schemas.microsoft.com/office/drawing/2014/main" id="{813A0692-C3E9-1F26-8D78-92BD2A32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959" y="2880600"/>
            <a:ext cx="5963391" cy="619125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DC6AD3B-D7E0-2EE3-9EA5-22056A43D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822" y="3502577"/>
            <a:ext cx="5962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6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PowerShell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67CB17C-AE75-5694-CB1B-89F0DB40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955" y="1257300"/>
            <a:ext cx="6096000" cy="2251473"/>
          </a:xfrm>
          <a:prstGeom prst="rect">
            <a:avLst/>
          </a:prstGeom>
        </p:spPr>
      </p:pic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43498D5-830D-0183-2B88-49BD4174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816" y="2305322"/>
            <a:ext cx="6096000" cy="2251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691B8-80B6-84C9-396F-2A1A81526CB9}"/>
              </a:ext>
            </a:extLst>
          </p:cNvPr>
          <p:cNvSpPr txBox="1"/>
          <p:nvPr/>
        </p:nvSpPr>
        <p:spPr>
          <a:xfrm>
            <a:off x="3035696" y="4553426"/>
            <a:ext cx="60246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/>
              <a:t>기존에 생성했던 '</a:t>
            </a:r>
            <a:r>
              <a:rPr lang="ko-KR" altLang="en-US" sz="1400" i="1" dirty="0" err="1"/>
              <a:t>Dependency</a:t>
            </a:r>
            <a:r>
              <a:rPr lang="ko-KR" altLang="en-US" sz="1400" i="1" dirty="0"/>
              <a:t>' 문자가 입력되어 있고, README.md</a:t>
            </a:r>
          </a:p>
          <a:p>
            <a:pPr algn="ctr"/>
            <a:r>
              <a:rPr lang="ko-KR" altLang="en-US" sz="1400" i="1" dirty="0"/>
              <a:t>파일이 생성 및 업로드 되어있는 것을 확인</a:t>
            </a:r>
          </a:p>
        </p:txBody>
      </p:sp>
    </p:spTree>
    <p:extLst>
      <p:ext uri="{BB962C8B-B14F-4D97-AF65-F5344CB8AC3E}">
        <p14:creationId xmlns:p14="http://schemas.microsoft.com/office/powerpoint/2010/main" val="380781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CC2D5-C670-FA94-9589-A7FC9D3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Reference</a:t>
            </a:r>
            <a:r>
              <a:rPr lang="ko-KR" altLang="en-US" i="1" dirty="0"/>
              <a:t> </a:t>
            </a:r>
            <a:r>
              <a:rPr lang="ko-KR" altLang="en-US" i="1" dirty="0" err="1"/>
              <a:t>Meterials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ACDCC-6D30-DE7F-D6D5-7C3ABA4E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i="1" dirty="0"/>
              <a:t>With </a:t>
            </a:r>
            <a:r>
              <a:rPr lang="ko-KR" altLang="en-US" i="1" err="1"/>
              <a:t>Visual</a:t>
            </a:r>
            <a:r>
              <a:rPr lang="ko-KR" altLang="en-US" i="1" dirty="0"/>
              <a:t> </a:t>
            </a:r>
            <a:r>
              <a:rPr lang="ko-KR" altLang="en-US" i="1" err="1"/>
              <a:t>Studio</a:t>
            </a:r>
            <a:r>
              <a:rPr lang="ko-KR" altLang="en-US" i="1" dirty="0"/>
              <a:t>: </a:t>
            </a:r>
            <a:r>
              <a:rPr lang="ko-KR" i="1" dirty="0">
                <a:ea typeface="+mn-lt"/>
                <a:cs typeface="+mn-lt"/>
                <a:hlinkClick r:id="rId2"/>
              </a:rPr>
              <a:t>https://kimbrain.tistory.com/24</a:t>
            </a:r>
            <a:endParaRPr lang="ko-KR" i="1">
              <a:ea typeface="+mn-lt"/>
              <a:cs typeface="+mn-lt"/>
            </a:endParaRPr>
          </a:p>
          <a:p>
            <a:r>
              <a:rPr lang="en-US" altLang="ko-KR" i="1" dirty="0">
                <a:ea typeface="+mn-lt"/>
                <a:cs typeface="+mn-lt"/>
              </a:rPr>
              <a:t>With</a:t>
            </a:r>
            <a:r>
              <a:rPr lang="ko-KR" altLang="en-US" i="1" dirty="0">
                <a:ea typeface="+mn-lt"/>
                <a:cs typeface="+mn-lt"/>
              </a:rPr>
              <a:t> </a:t>
            </a:r>
            <a:r>
              <a:rPr lang="ko-KR" altLang="en-US" i="1" dirty="0" err="1">
                <a:ea typeface="+mn-lt"/>
                <a:cs typeface="+mn-lt"/>
              </a:rPr>
              <a:t>Python</a:t>
            </a:r>
            <a:r>
              <a:rPr lang="ko-KR" altLang="en-US" i="1" dirty="0">
                <a:ea typeface="+mn-lt"/>
                <a:cs typeface="+mn-lt"/>
              </a:rPr>
              <a:t>: </a:t>
            </a:r>
            <a:r>
              <a:rPr lang="ko-KR" i="1" dirty="0">
                <a:ea typeface="+mn-lt"/>
                <a:cs typeface="+mn-lt"/>
                <a:hlinkClick r:id="rId3"/>
              </a:rPr>
              <a:t>https://books-mate.tistory.com/4</a:t>
            </a:r>
          </a:p>
          <a:p>
            <a:r>
              <a:rPr lang="ko-KR" altLang="en-US" i="1" dirty="0">
                <a:ea typeface="+mn-lt"/>
                <a:cs typeface="+mn-lt"/>
              </a:rPr>
              <a:t>With </a:t>
            </a:r>
            <a:r>
              <a:rPr lang="ko-KR" altLang="en-US" i="1" dirty="0" err="1">
                <a:ea typeface="+mn-lt"/>
                <a:cs typeface="+mn-lt"/>
              </a:rPr>
              <a:t>Eclipse</a:t>
            </a:r>
            <a:r>
              <a:rPr lang="ko-KR" altLang="en-US" i="1" dirty="0">
                <a:ea typeface="+mn-lt"/>
                <a:cs typeface="+mn-lt"/>
              </a:rPr>
              <a:t>: </a:t>
            </a:r>
            <a:r>
              <a:rPr lang="ko-KR" i="1" dirty="0">
                <a:ea typeface="+mn-lt"/>
                <a:cs typeface="+mn-lt"/>
                <a:hlinkClick r:id="rId4"/>
              </a:rPr>
              <a:t>https://jyeon.tistory.com/4</a:t>
            </a:r>
            <a:r>
              <a:rPr lang="en-US" altLang="ko-KR" i="1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  <a:hlinkClick r:id="rId5"/>
              </a:rPr>
              <a:t>https://sy-blog.tistory.com/142</a:t>
            </a:r>
            <a:r>
              <a:rPr lang="en-US" i="1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rId6"/>
              </a:rPr>
              <a:t>https://hanyda.tistory.com/36</a:t>
            </a:r>
            <a:endParaRPr lang="ko-KR" i="1">
              <a:ea typeface="+mn-lt"/>
              <a:cs typeface="+mn-lt"/>
            </a:endParaRPr>
          </a:p>
          <a:p>
            <a:r>
              <a:rPr lang="ko-KR" altLang="en-US" i="1">
                <a:ea typeface="+mn-lt"/>
                <a:cs typeface="+mn-lt"/>
              </a:rPr>
              <a:t>With </a:t>
            </a:r>
            <a:r>
              <a:rPr lang="ko-KR" altLang="en-US" i="1" err="1">
                <a:ea typeface="+mn-lt"/>
                <a:cs typeface="+mn-lt"/>
              </a:rPr>
              <a:t>Powershell</a:t>
            </a:r>
            <a:r>
              <a:rPr lang="ko-KR" altLang="en-US" i="1">
                <a:ea typeface="+mn-lt"/>
                <a:cs typeface="+mn-lt"/>
              </a:rPr>
              <a:t>: </a:t>
            </a:r>
            <a:r>
              <a:rPr lang="ko-KR" i="1" dirty="0">
                <a:ea typeface="+mn-lt"/>
                <a:cs typeface="+mn-lt"/>
                <a:hlinkClick r:id="rId7"/>
              </a:rPr>
              <a:t>https://blue-boy.tistory.com/210</a:t>
            </a:r>
          </a:p>
        </p:txBody>
      </p:sp>
      <p:pic>
        <p:nvPicPr>
          <p:cNvPr id="5" name="그림 4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FDA4045F-F313-7FE9-B157-A8DF56541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Visual</a:t>
            </a:r>
            <a:r>
              <a:rPr lang="ko-KR" altLang="en-US" i="1" dirty="0"/>
              <a:t> </a:t>
            </a:r>
            <a:r>
              <a:rPr lang="ko-KR" altLang="en-US" i="1" dirty="0" err="1"/>
              <a:t>Studio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DFF0E2C-6F32-65AD-CCC1-CF332E6EE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29" y="2417327"/>
            <a:ext cx="609600" cy="247650"/>
          </a:xfrm>
        </p:spPr>
      </p:pic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4D997E1-3A16-180C-107A-49BA8E5B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16" y="2415288"/>
            <a:ext cx="6096000" cy="3812419"/>
          </a:xfrm>
          <a:prstGeom prst="rect">
            <a:avLst/>
          </a:prstGeom>
        </p:spPr>
      </p:pic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14D71C-0F38-70AB-FFB8-C45DF15E6196}"/>
              </a:ext>
            </a:extLst>
          </p:cNvPr>
          <p:cNvSpPr/>
          <p:nvPr/>
        </p:nvSpPr>
        <p:spPr>
          <a:xfrm>
            <a:off x="2600484" y="2404237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5BEFEC90-6CB2-B266-8FFF-68C84CB44213}"/>
              </a:ext>
            </a:extLst>
          </p:cNvPr>
          <p:cNvSpPr/>
          <p:nvPr/>
        </p:nvSpPr>
        <p:spPr>
          <a:xfrm>
            <a:off x="6049361" y="4076250"/>
            <a:ext cx="2039115" cy="773191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dirty="0"/>
              <a:t>빈 폴더 생성</a:t>
            </a:r>
          </a:p>
        </p:txBody>
      </p:sp>
    </p:spTree>
    <p:extLst>
      <p:ext uri="{BB962C8B-B14F-4D97-AF65-F5344CB8AC3E}">
        <p14:creationId xmlns:p14="http://schemas.microsoft.com/office/powerpoint/2010/main" val="9873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Visual</a:t>
            </a:r>
            <a:r>
              <a:rPr lang="ko-KR" altLang="en-US" i="1" dirty="0"/>
              <a:t> </a:t>
            </a:r>
            <a:r>
              <a:rPr lang="ko-KR" altLang="en-US" i="1" dirty="0" err="1"/>
              <a:t>Studio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14D71C-0F38-70AB-FFB8-C45DF15E6196}"/>
              </a:ext>
            </a:extLst>
          </p:cNvPr>
          <p:cNvSpPr/>
          <p:nvPr/>
        </p:nvSpPr>
        <p:spPr>
          <a:xfrm>
            <a:off x="5537784" y="4265028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FAD7A24-A466-7560-FA54-5834A2ECB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625" y="2383075"/>
            <a:ext cx="5067701" cy="41148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59E40-6CA5-C852-3498-3C0ECCB3B304}"/>
              </a:ext>
            </a:extLst>
          </p:cNvPr>
          <p:cNvSpPr txBox="1"/>
          <p:nvPr/>
        </p:nvSpPr>
        <p:spPr>
          <a:xfrm>
            <a:off x="465216" y="3960436"/>
            <a:ext cx="193657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err="1">
                <a:solidFill>
                  <a:schemeClr val="bg1"/>
                </a:solidFill>
              </a:rPr>
              <a:t>Visual</a:t>
            </a:r>
            <a:r>
              <a:rPr lang="ko-KR" altLang="en-US" sz="1400" i="1" dirty="0">
                <a:solidFill>
                  <a:schemeClr val="bg1"/>
                </a:solidFill>
              </a:rPr>
              <a:t> </a:t>
            </a:r>
            <a:r>
              <a:rPr lang="ko-KR" altLang="en-US" sz="1400" i="1" err="1">
                <a:solidFill>
                  <a:schemeClr val="bg1"/>
                </a:solidFill>
              </a:rPr>
              <a:t>Studio</a:t>
            </a:r>
            <a:r>
              <a:rPr lang="ko-KR" altLang="en-US" sz="1400" i="1" dirty="0">
                <a:solidFill>
                  <a:schemeClr val="bg1"/>
                </a:solidFill>
              </a:rPr>
              <a:t> 2022 </a:t>
            </a:r>
            <a:r>
              <a:rPr lang="ko-KR" altLang="en-US" sz="1400" i="1" err="1">
                <a:solidFill>
                  <a:schemeClr val="bg1"/>
                </a:solidFill>
              </a:rPr>
              <a:t>Version</a:t>
            </a:r>
            <a:r>
              <a:rPr lang="ko-KR" altLang="en-US" sz="1400" i="1" dirty="0">
                <a:solidFill>
                  <a:schemeClr val="bg1"/>
                </a:solidFill>
              </a:rPr>
              <a:t> 설치 이후, 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1400" i="1" dirty="0">
                <a:solidFill>
                  <a:schemeClr val="bg1"/>
                </a:solidFill>
              </a:rPr>
              <a:t>다음과 같이 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1400" i="1" dirty="0">
                <a:solidFill>
                  <a:schemeClr val="bg1"/>
                </a:solidFill>
              </a:rPr>
              <a:t>"</a:t>
            </a:r>
            <a:r>
              <a:rPr lang="ko-KR" altLang="en-US" sz="1400" i="1" dirty="0" err="1">
                <a:solidFill>
                  <a:schemeClr val="bg1"/>
                </a:solidFill>
              </a:rPr>
              <a:t>Git</a:t>
            </a:r>
            <a:r>
              <a:rPr lang="ko-KR" altLang="en-US" sz="1400" i="1" dirty="0">
                <a:solidFill>
                  <a:schemeClr val="bg1"/>
                </a:solidFill>
              </a:rPr>
              <a:t> </a:t>
            </a:r>
            <a:r>
              <a:rPr lang="ko-KR" altLang="en-US" sz="1400" i="1" dirty="0" err="1">
                <a:solidFill>
                  <a:schemeClr val="bg1"/>
                </a:solidFill>
              </a:rPr>
              <a:t>Repository</a:t>
            </a:r>
            <a:r>
              <a:rPr lang="ko-KR" altLang="en-US" sz="1400" i="1" dirty="0">
                <a:solidFill>
                  <a:schemeClr val="bg1"/>
                </a:solidFill>
              </a:rPr>
              <a:t>" 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1400" i="1" dirty="0">
                <a:solidFill>
                  <a:schemeClr val="bg1"/>
                </a:solidFill>
              </a:rPr>
              <a:t>만들기 선택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12" name="그림 1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CBD5363-DB94-C2CA-289B-BA3ACD41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23" y="2384558"/>
            <a:ext cx="5380114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98AC9-5802-59D6-9DB1-D119ABC251CE}"/>
              </a:ext>
            </a:extLst>
          </p:cNvPr>
          <p:cNvSpPr txBox="1"/>
          <p:nvPr/>
        </p:nvSpPr>
        <p:spPr>
          <a:xfrm>
            <a:off x="8973786" y="2658317"/>
            <a:ext cx="27305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 dirty="0">
                <a:solidFill>
                  <a:schemeClr val="bg1"/>
                </a:solidFill>
              </a:rPr>
              <a:t>다음과 같은 창이 나오면, 자신의</a:t>
            </a:r>
          </a:p>
          <a:p>
            <a:r>
              <a:rPr lang="ko-KR" altLang="en-US" sz="1400" i="1" dirty="0" err="1">
                <a:solidFill>
                  <a:schemeClr val="bg1"/>
                </a:solidFill>
              </a:rPr>
              <a:t>Github</a:t>
            </a:r>
            <a:r>
              <a:rPr lang="ko-KR" altLang="en-US" sz="1400" i="1" dirty="0">
                <a:solidFill>
                  <a:schemeClr val="bg1"/>
                </a:solidFill>
              </a:rPr>
              <a:t> 계정에 </a:t>
            </a:r>
            <a:r>
              <a:rPr lang="ko-KR" altLang="en-US" sz="1400" i="1" dirty="0" err="1">
                <a:solidFill>
                  <a:schemeClr val="bg1"/>
                </a:solidFill>
              </a:rPr>
              <a:t>Login</a:t>
            </a:r>
            <a:r>
              <a:rPr lang="ko-KR" altLang="en-US" sz="1400" i="1" dirty="0">
                <a:solidFill>
                  <a:schemeClr val="bg1"/>
                </a:solidFill>
              </a:rPr>
              <a:t> &amp; </a:t>
            </a:r>
            <a:r>
              <a:rPr lang="ko-KR" altLang="en-US" sz="1400" i="1" dirty="0" err="1">
                <a:solidFill>
                  <a:schemeClr val="bg1"/>
                </a:solidFill>
              </a:rPr>
              <a:t>Push</a:t>
            </a:r>
            <a:endParaRPr lang="ko-KR" altLang="en-US" sz="14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5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Visual</a:t>
            </a:r>
            <a:r>
              <a:rPr lang="ko-KR" altLang="en-US" i="1" dirty="0"/>
              <a:t> </a:t>
            </a:r>
            <a:r>
              <a:rPr lang="ko-KR" altLang="en-US" i="1" dirty="0" err="1"/>
              <a:t>Studio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5" name="내용 개체 틀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BC84B03-963A-42A8-9E77-BCDD69A0E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53" y="2947051"/>
            <a:ext cx="6096000" cy="2821925"/>
          </a:xfr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9B63380B-5453-FBDA-EC57-E83C92819E67}"/>
              </a:ext>
            </a:extLst>
          </p:cNvPr>
          <p:cNvSpPr/>
          <p:nvPr/>
        </p:nvSpPr>
        <p:spPr>
          <a:xfrm>
            <a:off x="1431733" y="2000143"/>
            <a:ext cx="2512842" cy="773191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i="1" dirty="0" err="1"/>
              <a:t>Github에</a:t>
            </a:r>
            <a:r>
              <a:rPr lang="ko-KR" altLang="en-US" sz="1400" i="1" dirty="0"/>
              <a:t> 접속하면,</a:t>
            </a:r>
            <a:endParaRPr lang="ko-KR" dirty="0"/>
          </a:p>
          <a:p>
            <a:pPr algn="ctr"/>
            <a:r>
              <a:rPr lang="ko-KR" altLang="en-US" sz="1400" i="1" dirty="0"/>
              <a:t>파일들이 생성되어 있음.</a:t>
            </a:r>
            <a:endParaRPr lang="ko-KR"/>
          </a:p>
        </p:txBody>
      </p:sp>
      <p:pic>
        <p:nvPicPr>
          <p:cNvPr id="14" name="그림 13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64D7C410-1B80-62DF-8D55-07D024625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1612"/>
            <a:ext cx="6096000" cy="169580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14D71C-0F38-70AB-FFB8-C45DF15E6196}"/>
              </a:ext>
            </a:extLst>
          </p:cNvPr>
          <p:cNvSpPr/>
          <p:nvPr/>
        </p:nvSpPr>
        <p:spPr>
          <a:xfrm rot="-2400000">
            <a:off x="5689550" y="3914549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천공 테이프 14">
            <a:extLst>
              <a:ext uri="{FF2B5EF4-FFF2-40B4-BE49-F238E27FC236}">
                <a16:creationId xmlns:a16="http://schemas.microsoft.com/office/drawing/2014/main" id="{4910A09F-C928-7FA0-A3C4-1B0AEBA3BD16}"/>
              </a:ext>
            </a:extLst>
          </p:cNvPr>
          <p:cNvSpPr/>
          <p:nvPr/>
        </p:nvSpPr>
        <p:spPr>
          <a:xfrm>
            <a:off x="7172482" y="3625071"/>
            <a:ext cx="4359010" cy="928688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i="1" dirty="0"/>
              <a:t>임의의 프로젝트 및 소스 코드 파일을 만들고, </a:t>
            </a:r>
            <a:endParaRPr lang="ko-KR" dirty="0"/>
          </a:p>
          <a:p>
            <a:pPr algn="ctr"/>
            <a:r>
              <a:rPr lang="ko-KR" altLang="en-US" sz="1400" i="1" dirty="0"/>
              <a:t>빌드 및 디버깅까지 확인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529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Visual</a:t>
            </a:r>
            <a:r>
              <a:rPr lang="ko-KR" altLang="en-US" i="1" dirty="0"/>
              <a:t> </a:t>
            </a:r>
            <a:r>
              <a:rPr lang="ko-KR" altLang="en-US" i="1" dirty="0" err="1"/>
              <a:t>Studio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14D71C-0F38-70AB-FFB8-C45DF15E6196}"/>
              </a:ext>
            </a:extLst>
          </p:cNvPr>
          <p:cNvSpPr/>
          <p:nvPr/>
        </p:nvSpPr>
        <p:spPr>
          <a:xfrm>
            <a:off x="2646113" y="3430884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641A4F-97CF-5632-AD7C-27A7B7A93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973" y="2679332"/>
            <a:ext cx="1849448" cy="4114800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88D5A3C-2B09-8E0A-BD4C-407D9B32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72" y="2678191"/>
            <a:ext cx="5886450" cy="2876550"/>
          </a:xfrm>
          <a:prstGeom prst="rect">
            <a:avLst/>
          </a:prstGeom>
        </p:spPr>
      </p:pic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9B63380B-5453-FBDA-EC57-E83C92819E67}"/>
              </a:ext>
            </a:extLst>
          </p:cNvPr>
          <p:cNvSpPr/>
          <p:nvPr/>
        </p:nvSpPr>
        <p:spPr>
          <a:xfrm>
            <a:off x="455278" y="2178095"/>
            <a:ext cx="1847475" cy="33515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i="1" dirty="0"/>
              <a:t>보기 -&gt; 터미널 실행</a:t>
            </a:r>
          </a:p>
        </p:txBody>
      </p:sp>
      <p:sp>
        <p:nvSpPr>
          <p:cNvPr id="15" name="순서도: 천공 테이프 14">
            <a:extLst>
              <a:ext uri="{FF2B5EF4-FFF2-40B4-BE49-F238E27FC236}">
                <a16:creationId xmlns:a16="http://schemas.microsoft.com/office/drawing/2014/main" id="{4910A09F-C928-7FA0-A3C4-1B0AEBA3BD16}"/>
              </a:ext>
            </a:extLst>
          </p:cNvPr>
          <p:cNvSpPr/>
          <p:nvPr/>
        </p:nvSpPr>
        <p:spPr>
          <a:xfrm>
            <a:off x="7757418" y="1908871"/>
            <a:ext cx="3895802" cy="1294554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i="1" dirty="0"/>
              <a:t>자신이 만든 소스 코드 프로젝트 파일로</a:t>
            </a:r>
            <a:endParaRPr lang="ko-KR" dirty="0"/>
          </a:p>
          <a:p>
            <a:pPr algn="ctr"/>
            <a:r>
              <a:rPr lang="ko-KR" altLang="en-US" sz="1400" i="1" dirty="0"/>
              <a:t>이동한 후('</a:t>
            </a:r>
            <a:r>
              <a:rPr lang="ko-KR" altLang="en-US" sz="1400" i="1" dirty="0" err="1"/>
              <a:t>cd</a:t>
            </a:r>
            <a:r>
              <a:rPr lang="ko-KR" altLang="en-US" sz="1400" i="1" dirty="0"/>
              <a:t>' </a:t>
            </a:r>
            <a:r>
              <a:rPr lang="ko-KR" altLang="en-US" sz="1400" i="1" dirty="0" err="1"/>
              <a:t>Command</a:t>
            </a:r>
            <a:r>
              <a:rPr lang="ko-KR" altLang="en-US" sz="1400" i="1" dirty="0"/>
              <a:t>), '</a:t>
            </a:r>
            <a:r>
              <a:rPr lang="ko-KR" altLang="en-US" sz="1400" i="1" dirty="0" err="1"/>
              <a:t>ls</a:t>
            </a:r>
            <a:r>
              <a:rPr lang="ko-KR" altLang="en-US" sz="1400" i="1" dirty="0"/>
              <a:t>'</a:t>
            </a:r>
            <a:endParaRPr lang="ko-KR"/>
          </a:p>
          <a:p>
            <a:pPr algn="ctr"/>
            <a:r>
              <a:rPr lang="ko-KR" altLang="en-US" sz="1400" i="1" dirty="0"/>
              <a:t>명령어로 해당 파일의 위치를 탐색</a:t>
            </a:r>
          </a:p>
        </p:txBody>
      </p:sp>
    </p:spTree>
    <p:extLst>
      <p:ext uri="{BB962C8B-B14F-4D97-AF65-F5344CB8AC3E}">
        <p14:creationId xmlns:p14="http://schemas.microsoft.com/office/powerpoint/2010/main" val="254081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Visual</a:t>
            </a:r>
            <a:r>
              <a:rPr lang="ko-KR" altLang="en-US" i="1" dirty="0"/>
              <a:t> </a:t>
            </a:r>
            <a:r>
              <a:rPr lang="ko-KR" altLang="en-US" i="1" dirty="0" err="1"/>
              <a:t>Studio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7277CB2-A01C-BF83-7998-5EF2458EC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53" y="2908876"/>
            <a:ext cx="6096000" cy="2870899"/>
          </a:xfrm>
        </p:spPr>
      </p:pic>
      <p:pic>
        <p:nvPicPr>
          <p:cNvPr id="10" name="그림 9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31581F8-177A-D727-FFA0-567D11ADC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39" y="3938944"/>
            <a:ext cx="5695950" cy="8096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14D71C-0F38-70AB-FFB8-C45DF15E6196}"/>
              </a:ext>
            </a:extLst>
          </p:cNvPr>
          <p:cNvSpPr/>
          <p:nvPr/>
        </p:nvSpPr>
        <p:spPr>
          <a:xfrm>
            <a:off x="5694113" y="4170070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0E78E-C9EE-151C-7592-C0EED5DE5F73}"/>
              </a:ext>
            </a:extLst>
          </p:cNvPr>
          <p:cNvSpPr txBox="1"/>
          <p:nvPr/>
        </p:nvSpPr>
        <p:spPr>
          <a:xfrm>
            <a:off x="-2482" y="5780191"/>
            <a:ext cx="60789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Repository에</a:t>
            </a:r>
            <a:r>
              <a:rPr lang="ko-KR" altLang="en-US" sz="1400" i="1" dirty="0"/>
              <a:t> 추가할 파일을 다음과 같이 명령어로 실행</a:t>
            </a:r>
            <a:endParaRPr 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66B5A-E327-E980-2FF1-4DDCCEE45782}"/>
              </a:ext>
            </a:extLst>
          </p:cNvPr>
          <p:cNvSpPr txBox="1"/>
          <p:nvPr/>
        </p:nvSpPr>
        <p:spPr>
          <a:xfrm>
            <a:off x="6499613" y="4748981"/>
            <a:ext cx="56911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Commit</a:t>
            </a:r>
            <a:r>
              <a:rPr lang="ko-KR" altLang="en-US" sz="1400" i="1" dirty="0"/>
              <a:t> 메시지 작성 및 </a:t>
            </a:r>
            <a:r>
              <a:rPr lang="ko-KR" altLang="en-US" sz="1400" i="1" dirty="0" err="1"/>
              <a:t>Commit</a:t>
            </a:r>
            <a:r>
              <a:rPr lang="ko-KR" altLang="en-US" sz="1400" i="1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50791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6F16-01A3-80CD-562D-66A676C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1" dirty="0" err="1"/>
              <a:t>Connect</a:t>
            </a:r>
            <a:r>
              <a:rPr lang="ko-KR" altLang="en-US" i="1" dirty="0"/>
              <a:t> </a:t>
            </a:r>
            <a:r>
              <a:rPr lang="ko-KR" altLang="en-US" i="1" dirty="0" err="1"/>
              <a:t>with</a:t>
            </a:r>
            <a:r>
              <a:rPr lang="ko-KR" altLang="en-US" i="1" dirty="0"/>
              <a:t> </a:t>
            </a:r>
            <a:r>
              <a:rPr lang="ko-KR" altLang="en-US" i="1" dirty="0" err="1"/>
              <a:t>Visual</a:t>
            </a:r>
            <a:r>
              <a:rPr lang="ko-KR" altLang="en-US" i="1" dirty="0"/>
              <a:t> </a:t>
            </a:r>
            <a:r>
              <a:rPr lang="ko-KR" altLang="en-US" i="1" dirty="0" err="1"/>
              <a:t>Studio</a:t>
            </a:r>
          </a:p>
        </p:txBody>
      </p:sp>
      <p:pic>
        <p:nvPicPr>
          <p:cNvPr id="8" name="그림 7" descr="스크린샷, 그래픽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C8E1F6E7-313F-3B46-7306-DAC0EE8F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272" y="-767277"/>
            <a:ext cx="3000375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D0E78E-C9EE-151C-7592-C0EED5DE5F73}"/>
              </a:ext>
            </a:extLst>
          </p:cNvPr>
          <p:cNvSpPr txBox="1"/>
          <p:nvPr/>
        </p:nvSpPr>
        <p:spPr>
          <a:xfrm>
            <a:off x="-2482" y="4999939"/>
            <a:ext cx="52986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Git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Push로</a:t>
            </a:r>
            <a:r>
              <a:rPr lang="ko-KR" altLang="en-US" sz="1400" i="1" dirty="0"/>
              <a:t> 저장소 업로드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0B6D953-F601-F83B-B4E1-243E8515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2" y="3176416"/>
            <a:ext cx="5305425" cy="1819275"/>
          </a:xfrm>
          <a:prstGeom prst="rect">
            <a:avLst/>
          </a:prstGeom>
        </p:spPr>
      </p:pic>
      <p:pic>
        <p:nvPicPr>
          <p:cNvPr id="14" name="그림 13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D50743BB-D5C6-09A8-F7C4-34DB73BD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76569"/>
            <a:ext cx="6096000" cy="170946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14D71C-0F38-70AB-FFB8-C45DF15E6196}"/>
              </a:ext>
            </a:extLst>
          </p:cNvPr>
          <p:cNvSpPr/>
          <p:nvPr/>
        </p:nvSpPr>
        <p:spPr>
          <a:xfrm>
            <a:off x="5301706" y="3919111"/>
            <a:ext cx="807477" cy="34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4FF4E-FF6C-E607-37CD-9B0D09A90118}"/>
              </a:ext>
            </a:extLst>
          </p:cNvPr>
          <p:cNvSpPr txBox="1"/>
          <p:nvPr/>
        </p:nvSpPr>
        <p:spPr>
          <a:xfrm>
            <a:off x="6107207" y="4890430"/>
            <a:ext cx="60835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i="1" dirty="0" err="1"/>
              <a:t>Source</a:t>
            </a:r>
            <a:r>
              <a:rPr lang="ko-KR" altLang="en-US" sz="1400" i="1" dirty="0"/>
              <a:t> </a:t>
            </a:r>
            <a:r>
              <a:rPr lang="ko-KR" altLang="en-US" sz="1400" i="1" dirty="0" err="1"/>
              <a:t>Code가</a:t>
            </a:r>
            <a:r>
              <a:rPr lang="ko-KR" altLang="en-US" sz="1400" i="1" dirty="0"/>
              <a:t> 업로드 됨.</a:t>
            </a:r>
          </a:p>
        </p:txBody>
      </p:sp>
    </p:spTree>
    <p:extLst>
      <p:ext uri="{BB962C8B-B14F-4D97-AF65-F5344CB8AC3E}">
        <p14:creationId xmlns:p14="http://schemas.microsoft.com/office/powerpoint/2010/main" val="195089569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_2SEEDS">
      <a:dk1>
        <a:srgbClr val="000000"/>
      </a:dk1>
      <a:lt1>
        <a:srgbClr val="FFFFFF"/>
      </a:lt1>
      <a:dk2>
        <a:srgbClr val="322441"/>
      </a:dk2>
      <a:lt2>
        <a:srgbClr val="E2E4E8"/>
      </a:lt2>
      <a:accent1>
        <a:srgbClr val="B1813B"/>
      </a:accent1>
      <a:accent2>
        <a:srgbClr val="C3624D"/>
      </a:accent2>
      <a:accent3>
        <a:srgbClr val="A4A541"/>
      </a:accent3>
      <a:accent4>
        <a:srgbClr val="3BB1B0"/>
      </a:accent4>
      <a:accent5>
        <a:srgbClr val="4D93C3"/>
      </a:accent5>
      <a:accent6>
        <a:srgbClr val="3B50B1"/>
      </a:accent6>
      <a:hlink>
        <a:srgbClr val="3F73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BjornVTI</vt:lpstr>
      <vt:lpstr>Git Pro(1)</vt:lpstr>
      <vt:lpstr>Title</vt:lpstr>
      <vt:lpstr>Visual Studio</vt:lpstr>
      <vt:lpstr>Connect with Visual Studio</vt:lpstr>
      <vt:lpstr>Connect with Visual Studio</vt:lpstr>
      <vt:lpstr>Connect with Visual Studio</vt:lpstr>
      <vt:lpstr>Connect with Visual Studio</vt:lpstr>
      <vt:lpstr>Connect with Visual Studio</vt:lpstr>
      <vt:lpstr>Connect with Visual Studio</vt:lpstr>
      <vt:lpstr>Python</vt:lpstr>
      <vt:lpstr>Connect with Python</vt:lpstr>
      <vt:lpstr>Connect with Python</vt:lpstr>
      <vt:lpstr>Connect with Python</vt:lpstr>
      <vt:lpstr>Connect with Python</vt:lpstr>
      <vt:lpstr>Connect with Python</vt:lpstr>
      <vt:lpstr>Eclipse</vt:lpstr>
      <vt:lpstr>Connect with Eclipse</vt:lpstr>
      <vt:lpstr>Connect with Eclipse</vt:lpstr>
      <vt:lpstr>Connect with Eclipse</vt:lpstr>
      <vt:lpstr>Connect with Eclipse</vt:lpstr>
      <vt:lpstr>Connect with Eclipse</vt:lpstr>
      <vt:lpstr>Connect with Eclipse</vt:lpstr>
      <vt:lpstr>Connect with Eclipse</vt:lpstr>
      <vt:lpstr>Connect with Eclipse</vt:lpstr>
      <vt:lpstr>Connect with Eclipse</vt:lpstr>
      <vt:lpstr>Connect with Eclipse</vt:lpstr>
      <vt:lpstr>PowerShell</vt:lpstr>
      <vt:lpstr>Connect with PowerShell</vt:lpstr>
      <vt:lpstr>Connect with PowerShell</vt:lpstr>
      <vt:lpstr>Connect with PowerShell</vt:lpstr>
      <vt:lpstr>Connect with PowerShell</vt:lpstr>
      <vt:lpstr>Reference Meterials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1058</cp:revision>
  <dcterms:created xsi:type="dcterms:W3CDTF">2025-01-07T06:03:41Z</dcterms:created>
  <dcterms:modified xsi:type="dcterms:W3CDTF">2025-01-08T09:10:20Z</dcterms:modified>
</cp:coreProperties>
</file>