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A6DAB-4E45-6B78-EA5C-478E67BC292D}" v="691" dt="2025-01-09T02:30:04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C8A6DAB-4E45-6B78-EA5C-478E67BC292D}"/>
    <pc:docChg chg="modSld">
      <pc:chgData name="" userId="" providerId="" clId="Web-{5C8A6DAB-4E45-6B78-EA5C-478E67BC292D}" dt="2025-01-09T00:11:45.492" v="3" actId="20577"/>
      <pc:docMkLst>
        <pc:docMk/>
      </pc:docMkLst>
      <pc:sldChg chg="modSp">
        <pc:chgData name="" userId="" providerId="" clId="Web-{5C8A6DAB-4E45-6B78-EA5C-478E67BC292D}" dt="2025-01-09T00:11:45.492" v="3" actId="20577"/>
        <pc:sldMkLst>
          <pc:docMk/>
          <pc:sldMk cId="3569210928" sldId="256"/>
        </pc:sldMkLst>
        <pc:spChg chg="mod">
          <ac:chgData name="" userId="" providerId="" clId="Web-{5C8A6DAB-4E45-6B78-EA5C-478E67BC292D}" dt="2025-01-09T00:11:45.492" v="3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BL J" userId="efc2a150627ff1ba" providerId="Windows Live" clId="Web-{5C8A6DAB-4E45-6B78-EA5C-478E67BC292D}"/>
    <pc:docChg chg="addSld modSld sldOrd addMainMaster delMainMaster">
      <pc:chgData name="BL J" userId="efc2a150627ff1ba" providerId="Windows Live" clId="Web-{5C8A6DAB-4E45-6B78-EA5C-478E67BC292D}" dt="2025-01-09T02:30:04.188" v="671" actId="20577"/>
      <pc:docMkLst>
        <pc:docMk/>
      </pc:docMkLst>
      <pc:sldChg chg="addSp delSp modSp mod setBg modClrScheme chgLayout">
        <pc:chgData name="BL J" userId="efc2a150627ff1ba" providerId="Windows Live" clId="Web-{5C8A6DAB-4E45-6B78-EA5C-478E67BC292D}" dt="2025-01-09T02:30:04.188" v="671" actId="20577"/>
        <pc:sldMkLst>
          <pc:docMk/>
          <pc:sldMk cId="3569210928" sldId="256"/>
        </pc:sldMkLst>
        <pc:spChg chg="mod">
          <ac:chgData name="BL J" userId="efc2a150627ff1ba" providerId="Windows Live" clId="Web-{5C8A6DAB-4E45-6B78-EA5C-478E67BC292D}" dt="2025-01-09T02:30:04.188" v="671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BL J" userId="efc2a150627ff1ba" providerId="Windows Live" clId="Web-{5C8A6DAB-4E45-6B78-EA5C-478E67BC292D}" dt="2025-01-09T00:18:29.428" v="84" actId="2057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BL J" userId="efc2a150627ff1ba" providerId="Windows Live" clId="Web-{5C8A6DAB-4E45-6B78-EA5C-478E67BC292D}" dt="2025-01-09T00:13:39.043" v="42"/>
          <ac:spMkLst>
            <pc:docMk/>
            <pc:sldMk cId="3569210928" sldId="256"/>
            <ac:spMk id="9" creationId="{60220DBA-8988-4873-8FCD-3FFAC3CF13F6}"/>
          </ac:spMkLst>
        </pc:spChg>
        <pc:spChg chg="add del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20" creationId="{1DB043B4-68C6-45B9-82AC-A5800EADB8DB}"/>
          </ac:spMkLst>
        </pc:spChg>
        <pc:spChg chg="add del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26" creationId="{41AC6C06-99FE-4BA1-BC82-8406A424CD67}"/>
          </ac:spMkLst>
        </pc:spChg>
        <pc:spChg chg="add del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28" creationId="{7AEC842D-C905-4DEA-B1C3-CA51995C572A}"/>
          </ac:spMkLst>
        </pc:spChg>
        <pc:spChg chg="add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33" creationId="{1DB043B4-68C6-45B9-82AC-A5800EADB8DB}"/>
          </ac:spMkLst>
        </pc:spChg>
        <pc:spChg chg="add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35" creationId="{AD4EA4DF-0E7C-4098-86F6-7D0ACAEFC0BF}"/>
          </ac:spMkLst>
        </pc:spChg>
        <pc:spChg chg="add">
          <ac:chgData name="BL J" userId="efc2a150627ff1ba" providerId="Windows Live" clId="Web-{5C8A6DAB-4E45-6B78-EA5C-478E67BC292D}" dt="2025-01-09T00:16:35.862" v="60"/>
          <ac:spMkLst>
            <pc:docMk/>
            <pc:sldMk cId="3569210928" sldId="256"/>
            <ac:spMk id="37" creationId="{FE05BC49-0F00-4C85-9AF5-A0CC5B39C8D2}"/>
          </ac:spMkLst>
        </pc:spChg>
        <pc:grpChg chg="add del">
          <ac:chgData name="BL J" userId="efc2a150627ff1ba" providerId="Windows Live" clId="Web-{5C8A6DAB-4E45-6B78-EA5C-478E67BC292D}" dt="2025-01-09T00:16:35.862" v="60"/>
          <ac:grpSpMkLst>
            <pc:docMk/>
            <pc:sldMk cId="3569210928" sldId="256"/>
            <ac:grpSpMk id="22" creationId="{4592A8CB-0B0A-43A5-86F4-712B0C469671}"/>
          </ac:grpSpMkLst>
        </pc:grpChg>
        <pc:picChg chg="add mod ord">
          <ac:chgData name="BL J" userId="efc2a150627ff1ba" providerId="Windows Live" clId="Web-{5C8A6DAB-4E45-6B78-EA5C-478E67BC292D}" dt="2025-01-09T00:16:35.862" v="60"/>
          <ac:picMkLst>
            <pc:docMk/>
            <pc:sldMk cId="3569210928" sldId="256"/>
            <ac:picMk id="4" creationId="{C280862A-DCDF-22E9-8AD6-E72E18809402}"/>
          </ac:picMkLst>
        </pc:picChg>
        <pc:picChg chg="add mod">
          <ac:chgData name="BL J" userId="efc2a150627ff1ba" providerId="Windows Live" clId="Web-{5C8A6DAB-4E45-6B78-EA5C-478E67BC292D}" dt="2025-01-09T00:18:37.350" v="86" actId="1076"/>
          <ac:picMkLst>
            <pc:docMk/>
            <pc:sldMk cId="3569210928" sldId="256"/>
            <ac:picMk id="5" creationId="{555F118B-FD60-178A-B930-8CB4A09ED807}"/>
          </ac:picMkLst>
        </pc:picChg>
        <pc:cxnChg chg="add del">
          <ac:chgData name="BL J" userId="efc2a150627ff1ba" providerId="Windows Live" clId="Web-{5C8A6DAB-4E45-6B78-EA5C-478E67BC292D}" dt="2025-01-09T00:13:39.043" v="42"/>
          <ac:cxnSpMkLst>
            <pc:docMk/>
            <pc:sldMk cId="3569210928" sldId="256"/>
            <ac:cxnSpMk id="11" creationId="{3A8CB1B5-064D-4590-A7F2-70C604854D32}"/>
          </ac:cxnSpMkLst>
        </pc:cxnChg>
        <pc:cxnChg chg="add del">
          <ac:chgData name="BL J" userId="efc2a150627ff1ba" providerId="Windows Live" clId="Web-{5C8A6DAB-4E45-6B78-EA5C-478E67BC292D}" dt="2025-01-09T00:13:39.043" v="42"/>
          <ac:cxnSpMkLst>
            <pc:docMk/>
            <pc:sldMk cId="3569210928" sldId="256"/>
            <ac:cxnSpMk id="13" creationId="{923F81E2-AE9A-4D71-87B5-D24817F30684}"/>
          </ac:cxnSpMkLst>
        </pc:cxnChg>
        <pc:cxnChg chg="add">
          <ac:chgData name="BL J" userId="efc2a150627ff1ba" providerId="Windows Live" clId="Web-{5C8A6DAB-4E45-6B78-EA5C-478E67BC292D}" dt="2025-01-09T00:13:06.620" v="37"/>
          <ac:cxnSpMkLst>
            <pc:docMk/>
            <pc:sldMk cId="3569210928" sldId="256"/>
            <ac:cxnSpMk id="15" creationId="{95C0F619-4F98-49B2-B92F-39B242F38F5D}"/>
          </ac:cxnSpMkLst>
        </pc:cxnChg>
      </pc:sldChg>
      <pc:sldChg chg="addSp delSp modSp new mod setBg">
        <pc:chgData name="BL J" userId="efc2a150627ff1ba" providerId="Windows Live" clId="Web-{5C8A6DAB-4E45-6B78-EA5C-478E67BC292D}" dt="2025-01-09T02:29:53.766" v="669" actId="20577"/>
        <pc:sldMkLst>
          <pc:docMk/>
          <pc:sldMk cId="467045967" sldId="257"/>
        </pc:sldMkLst>
        <pc:spChg chg="mod">
          <ac:chgData name="BL J" userId="efc2a150627ff1ba" providerId="Windows Live" clId="Web-{5C8A6DAB-4E45-6B78-EA5C-478E67BC292D}" dt="2025-01-09T02:29:53.766" v="669" actId="20577"/>
          <ac:spMkLst>
            <pc:docMk/>
            <pc:sldMk cId="467045967" sldId="257"/>
            <ac:spMk id="2" creationId="{EA878267-78F1-3CC1-217B-03CC71B2D033}"/>
          </ac:spMkLst>
        </pc:spChg>
        <pc:spChg chg="del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3" creationId="{66F0063F-B511-EBE6-F065-9F8B0AFF3EE8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9" creationId="{82184FF4-7029-4ED7-813A-192E60608764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11" creationId="{AAA7AB09-557C-41AD-9113-FF9F68FA1035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13" creationId="{EF99ECAA-1F11-4937-BBA6-51935AB44C9D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21" creationId="{1DB043B4-68C6-45B9-82AC-A5800EADB8DB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23" creationId="{AD4EA4DF-0E7C-4098-86F6-7D0ACAEFC0BF}"/>
          </ac:spMkLst>
        </pc:spChg>
        <pc:spChg chg="add">
          <ac:chgData name="BL J" userId="efc2a150627ff1ba" providerId="Windows Live" clId="Web-{5C8A6DAB-4E45-6B78-EA5C-478E67BC292D}" dt="2025-01-09T00:14:39.373" v="53"/>
          <ac:spMkLst>
            <pc:docMk/>
            <pc:sldMk cId="467045967" sldId="257"/>
            <ac:spMk id="25" creationId="{FE05BC49-0F00-4C85-9AF5-A0CC5B39C8D2}"/>
          </ac:spMkLst>
        </pc:spChg>
        <pc:grpChg chg="add">
          <ac:chgData name="BL J" userId="efc2a150627ff1ba" providerId="Windows Live" clId="Web-{5C8A6DAB-4E45-6B78-EA5C-478E67BC292D}" dt="2025-01-09T00:14:39.373" v="53"/>
          <ac:grpSpMkLst>
            <pc:docMk/>
            <pc:sldMk cId="467045967" sldId="257"/>
            <ac:grpSpMk id="15" creationId="{79DE9FAB-6BBA-4CFE-B67D-77B47F01ECA4}"/>
          </ac:grpSpMkLst>
        </pc:grpChg>
        <pc:picChg chg="add mod">
          <ac:chgData name="BL J" userId="efc2a150627ff1ba" providerId="Windows Live" clId="Web-{5C8A6DAB-4E45-6B78-EA5C-478E67BC292D}" dt="2025-01-09T00:18:49.007" v="88" actId="1076"/>
          <ac:picMkLst>
            <pc:docMk/>
            <pc:sldMk cId="467045967" sldId="257"/>
            <ac:picMk id="4" creationId="{30875F7E-145B-ADB6-AACD-AF2D3909731A}"/>
          </ac:picMkLst>
        </pc:picChg>
        <pc:picChg chg="add">
          <ac:chgData name="BL J" userId="efc2a150627ff1ba" providerId="Windows Live" clId="Web-{5C8A6DAB-4E45-6B78-EA5C-478E67BC292D}" dt="2025-01-09T00:14:39.373" v="53"/>
          <ac:picMkLst>
            <pc:docMk/>
            <pc:sldMk cId="467045967" sldId="257"/>
            <ac:picMk id="5" creationId="{A8AAB9E9-B292-0D3B-5CBA-6920A26D99FA}"/>
          </ac:picMkLst>
        </pc:picChg>
      </pc:sldChg>
      <pc:sldChg chg="addSp delSp modSp new">
        <pc:chgData name="BL J" userId="efc2a150627ff1ba" providerId="Windows Live" clId="Web-{5C8A6DAB-4E45-6B78-EA5C-478E67BC292D}" dt="2025-01-09T00:49:01.445" v="171" actId="20577"/>
        <pc:sldMkLst>
          <pc:docMk/>
          <pc:sldMk cId="1727552214" sldId="258"/>
        </pc:sldMkLst>
        <pc:spChg chg="mod">
          <ac:chgData name="BL J" userId="efc2a150627ff1ba" providerId="Windows Live" clId="Web-{5C8A6DAB-4E45-6B78-EA5C-478E67BC292D}" dt="2025-01-09T00:49:01.445" v="171" actId="20577"/>
          <ac:spMkLst>
            <pc:docMk/>
            <pc:sldMk cId="1727552214" sldId="258"/>
            <ac:spMk id="2" creationId="{6C5B0C57-23D9-055B-4B96-7730AAF47C1D}"/>
          </ac:spMkLst>
        </pc:spChg>
        <pc:spChg chg="del">
          <ac:chgData name="BL J" userId="efc2a150627ff1ba" providerId="Windows Live" clId="Web-{5C8A6DAB-4E45-6B78-EA5C-478E67BC292D}" dt="2025-01-09T00:19:24.039" v="89"/>
          <ac:spMkLst>
            <pc:docMk/>
            <pc:sldMk cId="1727552214" sldId="258"/>
            <ac:spMk id="3" creationId="{1F625F24-40BE-2C43-EAA7-B7069F0D77A2}"/>
          </ac:spMkLst>
        </pc:spChg>
        <pc:picChg chg="add mod ord">
          <ac:chgData name="BL J" userId="efc2a150627ff1ba" providerId="Windows Live" clId="Web-{5C8A6DAB-4E45-6B78-EA5C-478E67BC292D}" dt="2025-01-09T00:19:30.368" v="90" actId="1076"/>
          <ac:picMkLst>
            <pc:docMk/>
            <pc:sldMk cId="1727552214" sldId="258"/>
            <ac:picMk id="4" creationId="{1A48D240-53D8-B055-A143-C98DB2B7271E}"/>
          </ac:picMkLst>
        </pc:picChg>
      </pc:sldChg>
      <pc:sldChg chg="addSp delSp modSp new ord">
        <pc:chgData name="BL J" userId="efc2a150627ff1ba" providerId="Windows Live" clId="Web-{5C8A6DAB-4E45-6B78-EA5C-478E67BC292D}" dt="2025-01-09T02:23:06.174" v="587" actId="14100"/>
        <pc:sldMkLst>
          <pc:docMk/>
          <pc:sldMk cId="1072554499" sldId="259"/>
        </pc:sldMkLst>
        <pc:spChg chg="mod">
          <ac:chgData name="BL J" userId="efc2a150627ff1ba" providerId="Windows Live" clId="Web-{5C8A6DAB-4E45-6B78-EA5C-478E67BC292D}" dt="2025-01-09T00:49:14.274" v="179" actId="20577"/>
          <ac:spMkLst>
            <pc:docMk/>
            <pc:sldMk cId="1072554499" sldId="259"/>
            <ac:spMk id="2" creationId="{FDFC81EE-A118-6B56-851B-DDA33156E0E4}"/>
          </ac:spMkLst>
        </pc:spChg>
        <pc:spChg chg="mod">
          <ac:chgData name="BL J" userId="efc2a150627ff1ba" providerId="Windows Live" clId="Web-{5C8A6DAB-4E45-6B78-EA5C-478E67BC292D}" dt="2025-01-09T02:23:06.174" v="587" actId="14100"/>
          <ac:spMkLst>
            <pc:docMk/>
            <pc:sldMk cId="1072554499" sldId="259"/>
            <ac:spMk id="3" creationId="{365AFA13-81C7-D54F-5070-3D8DED4FF871}"/>
          </ac:spMkLst>
        </pc:spChg>
        <pc:spChg chg="add mod">
          <ac:chgData name="BL J" userId="efc2a150627ff1ba" providerId="Windows Live" clId="Web-{5C8A6DAB-4E45-6B78-EA5C-478E67BC292D}" dt="2025-01-09T02:09:51.273" v="448" actId="1076"/>
          <ac:spMkLst>
            <pc:docMk/>
            <pc:sldMk cId="1072554499" sldId="259"/>
            <ac:spMk id="8" creationId="{41F82246-CA94-D9EA-1BDC-A564071085A4}"/>
          </ac:spMkLst>
        </pc:spChg>
        <pc:spChg chg="add mod">
          <ac:chgData name="BL J" userId="efc2a150627ff1ba" providerId="Windows Live" clId="Web-{5C8A6DAB-4E45-6B78-EA5C-478E67BC292D}" dt="2025-01-09T02:09:53.945" v="449" actId="1076"/>
          <ac:spMkLst>
            <pc:docMk/>
            <pc:sldMk cId="1072554499" sldId="259"/>
            <ac:spMk id="9" creationId="{BD07F4B1-377F-823C-C3A9-893F3EAD4464}"/>
          </ac:spMkLst>
        </pc:spChg>
        <pc:picChg chg="add mod">
          <ac:chgData name="BL J" userId="efc2a150627ff1ba" providerId="Windows Live" clId="Web-{5C8A6DAB-4E45-6B78-EA5C-478E67BC292D}" dt="2025-01-09T02:05:06.669" v="374" actId="1076"/>
          <ac:picMkLst>
            <pc:docMk/>
            <pc:sldMk cId="1072554499" sldId="259"/>
            <ac:picMk id="4" creationId="{1F6431D4-A049-2135-E1DC-5D5278EB2C44}"/>
          </ac:picMkLst>
        </pc:picChg>
        <pc:picChg chg="add">
          <ac:chgData name="BL J" userId="efc2a150627ff1ba" providerId="Windows Live" clId="Web-{5C8A6DAB-4E45-6B78-EA5C-478E67BC292D}" dt="2025-01-09T00:48:21.397" v="160"/>
          <ac:picMkLst>
            <pc:docMk/>
            <pc:sldMk cId="1072554499" sldId="259"/>
            <ac:picMk id="5" creationId="{2514F68D-8638-5091-4DB0-DE04893998CB}"/>
          </ac:picMkLst>
        </pc:picChg>
        <pc:picChg chg="add mod">
          <ac:chgData name="BL J" userId="efc2a150627ff1ba" providerId="Windows Live" clId="Web-{5C8A6DAB-4E45-6B78-EA5C-478E67BC292D}" dt="2025-01-09T02:05:02.060" v="373" actId="1076"/>
          <ac:picMkLst>
            <pc:docMk/>
            <pc:sldMk cId="1072554499" sldId="259"/>
            <ac:picMk id="6" creationId="{BC421660-B6C9-1130-4B74-17235A5DF394}"/>
          </ac:picMkLst>
        </pc:picChg>
        <pc:picChg chg="add del mod">
          <ac:chgData name="BL J" userId="efc2a150627ff1ba" providerId="Windows Live" clId="Web-{5C8A6DAB-4E45-6B78-EA5C-478E67BC292D}" dt="2025-01-09T02:04:54.263" v="372"/>
          <ac:picMkLst>
            <pc:docMk/>
            <pc:sldMk cId="1072554499" sldId="259"/>
            <ac:picMk id="7" creationId="{2791C3FD-5194-75FA-54FF-15698230A2BB}"/>
          </ac:picMkLst>
        </pc:picChg>
      </pc:sldChg>
      <pc:sldChg chg="modSp add replId">
        <pc:chgData name="BL J" userId="efc2a150627ff1ba" providerId="Windows Live" clId="Web-{5C8A6DAB-4E45-6B78-EA5C-478E67BC292D}" dt="2025-01-09T00:50:57.668" v="210" actId="20577"/>
        <pc:sldMkLst>
          <pc:docMk/>
          <pc:sldMk cId="3729987644" sldId="260"/>
        </pc:sldMkLst>
        <pc:spChg chg="mod">
          <ac:chgData name="BL J" userId="efc2a150627ff1ba" providerId="Windows Live" clId="Web-{5C8A6DAB-4E45-6B78-EA5C-478E67BC292D}" dt="2025-01-09T00:49:55.869" v="188" actId="20577"/>
          <ac:spMkLst>
            <pc:docMk/>
            <pc:sldMk cId="3729987644" sldId="260"/>
            <ac:spMk id="2" creationId="{FDFC81EE-A118-6B56-851B-DDA33156E0E4}"/>
          </ac:spMkLst>
        </pc:spChg>
        <pc:spChg chg="mod">
          <ac:chgData name="BL J" userId="efc2a150627ff1ba" providerId="Windows Live" clId="Web-{5C8A6DAB-4E45-6B78-EA5C-478E67BC292D}" dt="2025-01-09T00:50:57.668" v="210" actId="20577"/>
          <ac:spMkLst>
            <pc:docMk/>
            <pc:sldMk cId="3729987644" sldId="260"/>
            <ac:spMk id="3" creationId="{365AFA13-81C7-D54F-5070-3D8DED4FF871}"/>
          </ac:spMkLst>
        </pc:spChg>
      </pc:sldChg>
      <pc:sldChg chg="addSp delSp modSp add replId">
        <pc:chgData name="BL J" userId="efc2a150627ff1ba" providerId="Windows Live" clId="Web-{5C8A6DAB-4E45-6B78-EA5C-478E67BC292D}" dt="2025-01-09T02:22:48.627" v="586" actId="20577"/>
        <pc:sldMkLst>
          <pc:docMk/>
          <pc:sldMk cId="2962814561" sldId="261"/>
        </pc:sldMkLst>
        <pc:spChg chg="mod">
          <ac:chgData name="BL J" userId="efc2a150627ff1ba" providerId="Windows Live" clId="Web-{5C8A6DAB-4E45-6B78-EA5C-478E67BC292D}" dt="2025-01-09T02:08:29.692" v="437" actId="20577"/>
          <ac:spMkLst>
            <pc:docMk/>
            <pc:sldMk cId="2962814561" sldId="261"/>
            <ac:spMk id="2" creationId="{FDFC81EE-A118-6B56-851B-DDA33156E0E4}"/>
          </ac:spMkLst>
        </pc:spChg>
        <pc:spChg chg="add del mod">
          <ac:chgData name="BL J" userId="efc2a150627ff1ba" providerId="Windows Live" clId="Web-{5C8A6DAB-4E45-6B78-EA5C-478E67BC292D}" dt="2025-01-09T02:11:22.744" v="485"/>
          <ac:spMkLst>
            <pc:docMk/>
            <pc:sldMk cId="2962814561" sldId="261"/>
            <ac:spMk id="3" creationId="{365AFA13-81C7-D54F-5070-3D8DED4FF871}"/>
          </ac:spMkLst>
        </pc:spChg>
        <pc:spChg chg="add del mod">
          <ac:chgData name="BL J" userId="efc2a150627ff1ba" providerId="Windows Live" clId="Web-{5C8A6DAB-4E45-6B78-EA5C-478E67BC292D}" dt="2025-01-09T02:08:36.473" v="439"/>
          <ac:spMkLst>
            <pc:docMk/>
            <pc:sldMk cId="2962814561" sldId="261"/>
            <ac:spMk id="6" creationId="{4A7D1159-90A1-A7F6-C793-76861DB9630B}"/>
          </ac:spMkLst>
        </pc:spChg>
        <pc:spChg chg="add mod">
          <ac:chgData name="BL J" userId="efc2a150627ff1ba" providerId="Windows Live" clId="Web-{5C8A6DAB-4E45-6B78-EA5C-478E67BC292D}" dt="2025-01-09T02:13:06.310" v="515" actId="20577"/>
          <ac:spMkLst>
            <pc:docMk/>
            <pc:sldMk cId="2962814561" sldId="261"/>
            <ac:spMk id="10" creationId="{19C3ED85-CA2C-93A5-7943-B28D8A3A4299}"/>
          </ac:spMkLst>
        </pc:spChg>
        <pc:spChg chg="add mod">
          <ac:chgData name="BL J" userId="efc2a150627ff1ba" providerId="Windows Live" clId="Web-{5C8A6DAB-4E45-6B78-EA5C-478E67BC292D}" dt="2025-01-09T02:11:09.150" v="477" actId="20577"/>
          <ac:spMkLst>
            <pc:docMk/>
            <pc:sldMk cId="2962814561" sldId="261"/>
            <ac:spMk id="11" creationId="{55A624D7-E634-0583-0D2F-C54D4F460F9E}"/>
          </ac:spMkLst>
        </pc:spChg>
        <pc:spChg chg="add mod">
          <ac:chgData name="BL J" userId="efc2a150627ff1ba" providerId="Windows Live" clId="Web-{5C8A6DAB-4E45-6B78-EA5C-478E67BC292D}" dt="2025-01-09T02:11:18.010" v="484" actId="20577"/>
          <ac:spMkLst>
            <pc:docMk/>
            <pc:sldMk cId="2962814561" sldId="261"/>
            <ac:spMk id="12" creationId="{43C2E2A3-B8D0-1CA3-B5A1-FAE675C51887}"/>
          </ac:spMkLst>
        </pc:spChg>
        <pc:spChg chg="add del mod">
          <ac:chgData name="BL J" userId="efc2a150627ff1ba" providerId="Windows Live" clId="Web-{5C8A6DAB-4E45-6B78-EA5C-478E67BC292D}" dt="2025-01-09T02:11:26.838" v="486"/>
          <ac:spMkLst>
            <pc:docMk/>
            <pc:sldMk cId="2962814561" sldId="261"/>
            <ac:spMk id="14" creationId="{6A4DF7DD-C452-029E-5C12-C9F4ADEED32C}"/>
          </ac:spMkLst>
        </pc:spChg>
        <pc:spChg chg="add del mod">
          <ac:chgData name="BL J" userId="efc2a150627ff1ba" providerId="Windows Live" clId="Web-{5C8A6DAB-4E45-6B78-EA5C-478E67BC292D}" dt="2025-01-09T02:14:20.375" v="519"/>
          <ac:spMkLst>
            <pc:docMk/>
            <pc:sldMk cId="2962814561" sldId="261"/>
            <ac:spMk id="16" creationId="{2C2570EB-28F2-F36B-D1B4-5CBDB6826EB5}"/>
          </ac:spMkLst>
        </pc:spChg>
        <pc:spChg chg="add del mod">
          <ac:chgData name="BL J" userId="efc2a150627ff1ba" providerId="Windows Live" clId="Web-{5C8A6DAB-4E45-6B78-EA5C-478E67BC292D}" dt="2025-01-09T02:17:44.226" v="523"/>
          <ac:spMkLst>
            <pc:docMk/>
            <pc:sldMk cId="2962814561" sldId="261"/>
            <ac:spMk id="18" creationId="{E6AC4899-3AA5-1EC5-FCAD-11A96187975E}"/>
          </ac:spMkLst>
        </pc:spChg>
        <pc:spChg chg="add mod">
          <ac:chgData name="BL J" userId="efc2a150627ff1ba" providerId="Windows Live" clId="Web-{5C8A6DAB-4E45-6B78-EA5C-478E67BC292D}" dt="2025-01-09T02:18:46.572" v="545" actId="1076"/>
          <ac:spMkLst>
            <pc:docMk/>
            <pc:sldMk cId="2962814561" sldId="261"/>
            <ac:spMk id="19" creationId="{984D2274-8B61-B134-0F5E-31DA8C2CCEAB}"/>
          </ac:spMkLst>
        </pc:spChg>
        <pc:spChg chg="add mod">
          <ac:chgData name="BL J" userId="efc2a150627ff1ba" providerId="Windows Live" clId="Web-{5C8A6DAB-4E45-6B78-EA5C-478E67BC292D}" dt="2025-01-09T02:19:02.010" v="549" actId="20577"/>
          <ac:spMkLst>
            <pc:docMk/>
            <pc:sldMk cId="2962814561" sldId="261"/>
            <ac:spMk id="21" creationId="{7F3CFD4B-D5A2-F2E0-38EB-C7FA97FE2531}"/>
          </ac:spMkLst>
        </pc:spChg>
        <pc:spChg chg="add mod">
          <ac:chgData name="BL J" userId="efc2a150627ff1ba" providerId="Windows Live" clId="Web-{5C8A6DAB-4E45-6B78-EA5C-478E67BC292D}" dt="2025-01-09T02:20:15.684" v="567" actId="1076"/>
          <ac:spMkLst>
            <pc:docMk/>
            <pc:sldMk cId="2962814561" sldId="261"/>
            <ac:spMk id="23" creationId="{3856FB94-B11A-096B-2ED3-FA9B768AFB68}"/>
          </ac:spMkLst>
        </pc:spChg>
        <pc:spChg chg="add mod">
          <ac:chgData name="BL J" userId="efc2a150627ff1ba" providerId="Windows Live" clId="Web-{5C8A6DAB-4E45-6B78-EA5C-478E67BC292D}" dt="2025-01-09T02:22:48.627" v="586" actId="20577"/>
          <ac:spMkLst>
            <pc:docMk/>
            <pc:sldMk cId="2962814561" sldId="261"/>
            <ac:spMk id="25" creationId="{032D5816-4EEC-7DA1-AEC7-6A7D39C90B67}"/>
          </ac:spMkLst>
        </pc:spChg>
        <pc:picChg chg="add mod">
          <ac:chgData name="BL J" userId="efc2a150627ff1ba" providerId="Windows Live" clId="Web-{5C8A6DAB-4E45-6B78-EA5C-478E67BC292D}" dt="2025-01-09T02:09:05.474" v="444" actId="1076"/>
          <ac:picMkLst>
            <pc:docMk/>
            <pc:sldMk cId="2962814561" sldId="261"/>
            <ac:picMk id="7" creationId="{0C43D634-0CA9-5739-1534-8097E189B217}"/>
          </ac:picMkLst>
        </pc:picChg>
        <pc:picChg chg="add mod">
          <ac:chgData name="BL J" userId="efc2a150627ff1ba" providerId="Windows Live" clId="Web-{5C8A6DAB-4E45-6B78-EA5C-478E67BC292D}" dt="2025-01-09T02:09:09.271" v="445" actId="1076"/>
          <ac:picMkLst>
            <pc:docMk/>
            <pc:sldMk cId="2962814561" sldId="261"/>
            <ac:picMk id="8" creationId="{508E78F9-2BBE-F371-83B1-DFC5EB728597}"/>
          </ac:picMkLst>
        </pc:picChg>
        <pc:picChg chg="add mod">
          <ac:chgData name="BL J" userId="efc2a150627ff1ba" providerId="Windows Live" clId="Web-{5C8A6DAB-4E45-6B78-EA5C-478E67BC292D}" dt="2025-01-09T02:12:25.747" v="492" actId="14100"/>
          <ac:picMkLst>
            <pc:docMk/>
            <pc:sldMk cId="2962814561" sldId="261"/>
            <ac:picMk id="15" creationId="{36C18E98-F86E-B79F-79A8-17B2EAAF0CC0}"/>
          </ac:picMkLst>
        </pc:picChg>
        <pc:picChg chg="add mod">
          <ac:chgData name="BL J" userId="efc2a150627ff1ba" providerId="Windows Live" clId="Web-{5C8A6DAB-4E45-6B78-EA5C-478E67BC292D}" dt="2025-01-09T02:18:33.243" v="542" actId="1076"/>
          <ac:picMkLst>
            <pc:docMk/>
            <pc:sldMk cId="2962814561" sldId="261"/>
            <ac:picMk id="20" creationId="{F887834D-66D5-5FFB-D03C-A3F57CD75F1A}"/>
          </ac:picMkLst>
        </pc:picChg>
        <pc:picChg chg="add mod">
          <ac:chgData name="BL J" userId="efc2a150627ff1ba" providerId="Windows Live" clId="Web-{5C8A6DAB-4E45-6B78-EA5C-478E67BC292D}" dt="2025-01-09T02:19:32.464" v="552" actId="1076"/>
          <ac:picMkLst>
            <pc:docMk/>
            <pc:sldMk cId="2962814561" sldId="261"/>
            <ac:picMk id="22" creationId="{074A9DDD-0578-8C51-DAD8-DB82516FAE93}"/>
          </ac:picMkLst>
        </pc:picChg>
        <pc:picChg chg="add mod">
          <ac:chgData name="BL J" userId="efc2a150627ff1ba" providerId="Windows Live" clId="Web-{5C8A6DAB-4E45-6B78-EA5C-478E67BC292D}" dt="2025-01-09T02:21:40.015" v="570" actId="14100"/>
          <ac:picMkLst>
            <pc:docMk/>
            <pc:sldMk cId="2962814561" sldId="261"/>
            <ac:picMk id="24" creationId="{35F3BB6E-C98C-84CB-67B5-C44D79EA78F2}"/>
          </ac:picMkLst>
        </pc:picChg>
      </pc:sldChg>
      <pc:sldChg chg="addSp delSp modSp add replId">
        <pc:chgData name="BL J" userId="efc2a150627ff1ba" providerId="Windows Live" clId="Web-{5C8A6DAB-4E45-6B78-EA5C-478E67BC292D}" dt="2025-01-09T02:26:49.728" v="642" actId="20577"/>
        <pc:sldMkLst>
          <pc:docMk/>
          <pc:sldMk cId="2502720348" sldId="262"/>
        </pc:sldMkLst>
        <pc:spChg chg="mod">
          <ac:chgData name="BL J" userId="efc2a150627ff1ba" providerId="Windows Live" clId="Web-{5C8A6DAB-4E45-6B78-EA5C-478E67BC292D}" dt="2025-01-09T02:24:03.192" v="609" actId="20577"/>
          <ac:spMkLst>
            <pc:docMk/>
            <pc:sldMk cId="2502720348" sldId="262"/>
            <ac:spMk id="2" creationId="{FDFC81EE-A118-6B56-851B-DDA33156E0E4}"/>
          </ac:spMkLst>
        </pc:spChg>
        <pc:spChg chg="del">
          <ac:chgData name="BL J" userId="efc2a150627ff1ba" providerId="Windows Live" clId="Web-{5C8A6DAB-4E45-6B78-EA5C-478E67BC292D}" dt="2025-01-09T02:23:39.316" v="599"/>
          <ac:spMkLst>
            <pc:docMk/>
            <pc:sldMk cId="2502720348" sldId="262"/>
            <ac:spMk id="10" creationId="{19C3ED85-CA2C-93A5-7943-B28D8A3A4299}"/>
          </ac:spMkLst>
        </pc:spChg>
        <pc:spChg chg="del">
          <ac:chgData name="BL J" userId="efc2a150627ff1ba" providerId="Windows Live" clId="Web-{5C8A6DAB-4E45-6B78-EA5C-478E67BC292D}" dt="2025-01-09T02:23:39.316" v="598"/>
          <ac:spMkLst>
            <pc:docMk/>
            <pc:sldMk cId="2502720348" sldId="262"/>
            <ac:spMk id="11" creationId="{55A624D7-E634-0583-0D2F-C54D4F460F9E}"/>
          </ac:spMkLst>
        </pc:spChg>
        <pc:spChg chg="del">
          <ac:chgData name="BL J" userId="efc2a150627ff1ba" providerId="Windows Live" clId="Web-{5C8A6DAB-4E45-6B78-EA5C-478E67BC292D}" dt="2025-01-09T02:23:39.316" v="597"/>
          <ac:spMkLst>
            <pc:docMk/>
            <pc:sldMk cId="2502720348" sldId="262"/>
            <ac:spMk id="12" creationId="{43C2E2A3-B8D0-1CA3-B5A1-FAE675C51887}"/>
          </ac:spMkLst>
        </pc:spChg>
        <pc:spChg chg="add mod">
          <ac:chgData name="BL J" userId="efc2a150627ff1ba" providerId="Windows Live" clId="Web-{5C8A6DAB-4E45-6B78-EA5C-478E67BC292D}" dt="2025-01-09T02:25:41.460" v="627" actId="1076"/>
          <ac:spMkLst>
            <pc:docMk/>
            <pc:sldMk cId="2502720348" sldId="262"/>
            <ac:spMk id="14" creationId="{CC64EA67-2235-156D-2B38-215BCDFA21A1}"/>
          </ac:spMkLst>
        </pc:spChg>
        <pc:spChg chg="add mod">
          <ac:chgData name="BL J" userId="efc2a150627ff1ba" providerId="Windows Live" clId="Web-{5C8A6DAB-4E45-6B78-EA5C-478E67BC292D}" dt="2025-01-09T02:26:49.728" v="642" actId="20577"/>
          <ac:spMkLst>
            <pc:docMk/>
            <pc:sldMk cId="2502720348" sldId="262"/>
            <ac:spMk id="17" creationId="{C9E615F4-9C66-0488-2114-AB460A49B80F}"/>
          </ac:spMkLst>
        </pc:spChg>
        <pc:spChg chg="del">
          <ac:chgData name="BL J" userId="efc2a150627ff1ba" providerId="Windows Live" clId="Web-{5C8A6DAB-4E45-6B78-EA5C-478E67BC292D}" dt="2025-01-09T02:23:39.316" v="595"/>
          <ac:spMkLst>
            <pc:docMk/>
            <pc:sldMk cId="2502720348" sldId="262"/>
            <ac:spMk id="19" creationId="{984D2274-8B61-B134-0F5E-31DA8C2CCEAB}"/>
          </ac:spMkLst>
        </pc:spChg>
        <pc:spChg chg="del">
          <ac:chgData name="BL J" userId="efc2a150627ff1ba" providerId="Windows Live" clId="Web-{5C8A6DAB-4E45-6B78-EA5C-478E67BC292D}" dt="2025-01-09T02:23:39.316" v="593"/>
          <ac:spMkLst>
            <pc:docMk/>
            <pc:sldMk cId="2502720348" sldId="262"/>
            <ac:spMk id="21" creationId="{7F3CFD4B-D5A2-F2E0-38EB-C7FA97FE2531}"/>
          </ac:spMkLst>
        </pc:spChg>
        <pc:spChg chg="del">
          <ac:chgData name="BL J" userId="efc2a150627ff1ba" providerId="Windows Live" clId="Web-{5C8A6DAB-4E45-6B78-EA5C-478E67BC292D}" dt="2025-01-09T02:23:39.316" v="591"/>
          <ac:spMkLst>
            <pc:docMk/>
            <pc:sldMk cId="2502720348" sldId="262"/>
            <ac:spMk id="23" creationId="{3856FB94-B11A-096B-2ED3-FA9B768AFB68}"/>
          </ac:spMkLst>
        </pc:spChg>
        <pc:spChg chg="del">
          <ac:chgData name="BL J" userId="efc2a150627ff1ba" providerId="Windows Live" clId="Web-{5C8A6DAB-4E45-6B78-EA5C-478E67BC292D}" dt="2025-01-09T02:23:39.316" v="589"/>
          <ac:spMkLst>
            <pc:docMk/>
            <pc:sldMk cId="2502720348" sldId="262"/>
            <ac:spMk id="25" creationId="{032D5816-4EEC-7DA1-AEC7-6A7D39C90B67}"/>
          </ac:spMkLst>
        </pc:spChg>
        <pc:picChg chg="add mod">
          <ac:chgData name="BL J" userId="efc2a150627ff1ba" providerId="Windows Live" clId="Web-{5C8A6DAB-4E45-6B78-EA5C-478E67BC292D}" dt="2025-01-09T02:24:43.474" v="621" actId="1076"/>
          <ac:picMkLst>
            <pc:docMk/>
            <pc:sldMk cId="2502720348" sldId="262"/>
            <ac:picMk id="3" creationId="{DDF2E724-B1DE-0B1C-979F-01AFBFC448E0}"/>
          </ac:picMkLst>
        </pc:picChg>
        <pc:picChg chg="add mod">
          <ac:chgData name="BL J" userId="efc2a150627ff1ba" providerId="Windows Live" clId="Web-{5C8A6DAB-4E45-6B78-EA5C-478E67BC292D}" dt="2025-01-09T02:24:30.005" v="618" actId="1076"/>
          <ac:picMkLst>
            <pc:docMk/>
            <pc:sldMk cId="2502720348" sldId="262"/>
            <ac:picMk id="4" creationId="{D5F60D1A-4D85-D99A-9B25-DD6D8B702756}"/>
          </ac:picMkLst>
        </pc:picChg>
        <pc:picChg chg="add del mod">
          <ac:chgData name="BL J" userId="efc2a150627ff1ba" providerId="Windows Live" clId="Web-{5C8A6DAB-4E45-6B78-EA5C-478E67BC292D}" dt="2025-01-09T02:24:36.193" v="620"/>
          <ac:picMkLst>
            <pc:docMk/>
            <pc:sldMk cId="2502720348" sldId="262"/>
            <ac:picMk id="6" creationId="{643993A4-DBFB-0F4C-684E-858E1D13C51C}"/>
          </ac:picMkLst>
        </pc:picChg>
        <pc:picChg chg="del">
          <ac:chgData name="BL J" userId="efc2a150627ff1ba" providerId="Windows Live" clId="Web-{5C8A6DAB-4E45-6B78-EA5C-478E67BC292D}" dt="2025-01-09T02:23:39.316" v="601"/>
          <ac:picMkLst>
            <pc:docMk/>
            <pc:sldMk cId="2502720348" sldId="262"/>
            <ac:picMk id="7" creationId="{0C43D634-0CA9-5739-1534-8097E189B217}"/>
          </ac:picMkLst>
        </pc:picChg>
        <pc:picChg chg="del">
          <ac:chgData name="BL J" userId="efc2a150627ff1ba" providerId="Windows Live" clId="Web-{5C8A6DAB-4E45-6B78-EA5C-478E67BC292D}" dt="2025-01-09T02:23:39.316" v="600"/>
          <ac:picMkLst>
            <pc:docMk/>
            <pc:sldMk cId="2502720348" sldId="262"/>
            <ac:picMk id="8" creationId="{508E78F9-2BBE-F371-83B1-DFC5EB728597}"/>
          </ac:picMkLst>
        </pc:picChg>
        <pc:picChg chg="add del mod">
          <ac:chgData name="BL J" userId="efc2a150627ff1ba" providerId="Windows Live" clId="Web-{5C8A6DAB-4E45-6B78-EA5C-478E67BC292D}" dt="2025-01-09T02:24:36.193" v="619"/>
          <ac:picMkLst>
            <pc:docMk/>
            <pc:sldMk cId="2502720348" sldId="262"/>
            <ac:picMk id="9" creationId="{0AEAC2C4-3860-6F00-D01D-B24B7C521EE9}"/>
          </ac:picMkLst>
        </pc:picChg>
        <pc:picChg chg="del">
          <ac:chgData name="BL J" userId="efc2a150627ff1ba" providerId="Windows Live" clId="Web-{5C8A6DAB-4E45-6B78-EA5C-478E67BC292D}" dt="2025-01-09T02:23:39.316" v="596"/>
          <ac:picMkLst>
            <pc:docMk/>
            <pc:sldMk cId="2502720348" sldId="262"/>
            <ac:picMk id="15" creationId="{36C18E98-F86E-B79F-79A8-17B2EAAF0CC0}"/>
          </ac:picMkLst>
        </pc:picChg>
        <pc:picChg chg="del">
          <ac:chgData name="BL J" userId="efc2a150627ff1ba" providerId="Windows Live" clId="Web-{5C8A6DAB-4E45-6B78-EA5C-478E67BC292D}" dt="2025-01-09T02:23:39.316" v="594"/>
          <ac:picMkLst>
            <pc:docMk/>
            <pc:sldMk cId="2502720348" sldId="262"/>
            <ac:picMk id="20" creationId="{F887834D-66D5-5FFB-D03C-A3F57CD75F1A}"/>
          </ac:picMkLst>
        </pc:picChg>
        <pc:picChg chg="del">
          <ac:chgData name="BL J" userId="efc2a150627ff1ba" providerId="Windows Live" clId="Web-{5C8A6DAB-4E45-6B78-EA5C-478E67BC292D}" dt="2025-01-09T02:23:39.316" v="592"/>
          <ac:picMkLst>
            <pc:docMk/>
            <pc:sldMk cId="2502720348" sldId="262"/>
            <ac:picMk id="22" creationId="{074A9DDD-0578-8C51-DAD8-DB82516FAE93}"/>
          </ac:picMkLst>
        </pc:picChg>
        <pc:picChg chg="del">
          <ac:chgData name="BL J" userId="efc2a150627ff1ba" providerId="Windows Live" clId="Web-{5C8A6DAB-4E45-6B78-EA5C-478E67BC292D}" dt="2025-01-09T02:23:39.316" v="590"/>
          <ac:picMkLst>
            <pc:docMk/>
            <pc:sldMk cId="2502720348" sldId="262"/>
            <ac:picMk id="24" creationId="{35F3BB6E-C98C-84CB-67B5-C44D79EA78F2}"/>
          </ac:picMkLst>
        </pc:picChg>
        <pc:cxnChg chg="add del">
          <ac:chgData name="BL J" userId="efc2a150627ff1ba" providerId="Windows Live" clId="Web-{5C8A6DAB-4E45-6B78-EA5C-478E67BC292D}" dt="2025-01-09T02:25:08.209" v="623"/>
          <ac:cxnSpMkLst>
            <pc:docMk/>
            <pc:sldMk cId="2502720348" sldId="262"/>
            <ac:cxnSpMk id="13" creationId="{3F841D35-448C-CE74-04B3-437D8721D807}"/>
          </ac:cxnSpMkLst>
        </pc:cxnChg>
      </pc:sldChg>
      <pc:sldChg chg="addSp modSp add replId">
        <pc:chgData name="BL J" userId="efc2a150627ff1ba" providerId="Windows Live" clId="Web-{5C8A6DAB-4E45-6B78-EA5C-478E67BC292D}" dt="2025-01-09T02:28:20.278" v="664" actId="14100"/>
        <pc:sldMkLst>
          <pc:docMk/>
          <pc:sldMk cId="3922043039" sldId="263"/>
        </pc:sldMkLst>
        <pc:spChg chg="mod">
          <ac:chgData name="BL J" userId="efc2a150627ff1ba" providerId="Windows Live" clId="Web-{5C8A6DAB-4E45-6B78-EA5C-478E67BC292D}" dt="2025-01-09T02:27:33.386" v="657" actId="20577"/>
          <ac:spMkLst>
            <pc:docMk/>
            <pc:sldMk cId="3922043039" sldId="263"/>
            <ac:spMk id="17" creationId="{C9E615F4-9C66-0488-2114-AB460A49B80F}"/>
          </ac:spMkLst>
        </pc:spChg>
        <pc:picChg chg="add mod">
          <ac:chgData name="BL J" userId="efc2a150627ff1ba" providerId="Windows Live" clId="Web-{5C8A6DAB-4E45-6B78-EA5C-478E67BC292D}" dt="2025-01-09T02:28:09.293" v="662" actId="14100"/>
          <ac:picMkLst>
            <pc:docMk/>
            <pc:sldMk cId="3922043039" sldId="263"/>
            <ac:picMk id="6" creationId="{88560A28-135E-05D1-70A2-26605C16082A}"/>
          </ac:picMkLst>
        </pc:picChg>
        <pc:picChg chg="add mod">
          <ac:chgData name="BL J" userId="efc2a150627ff1ba" providerId="Windows Live" clId="Web-{5C8A6DAB-4E45-6B78-EA5C-478E67BC292D}" dt="2025-01-09T02:28:20.278" v="664" actId="14100"/>
          <ac:picMkLst>
            <pc:docMk/>
            <pc:sldMk cId="3922043039" sldId="263"/>
            <ac:picMk id="7" creationId="{74CF5BF9-1292-1860-1228-A0062B07BE7D}"/>
          </ac:picMkLst>
        </pc:picChg>
      </pc:sldChg>
      <pc:sldMasterChg chg="del delSldLayout">
        <pc:chgData name="BL J" userId="efc2a150627ff1ba" providerId="Windows Live" clId="Web-{5C8A6DAB-4E45-6B78-EA5C-478E67BC292D}" dt="2025-01-09T00:13:06.620" v="37"/>
        <pc:sldMasterMkLst>
          <pc:docMk/>
          <pc:sldMasterMk cId="3686743294" sldId="2147483648"/>
        </pc:sldMasterMkLst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BL J" userId="efc2a150627ff1ba" providerId="Windows Live" clId="Web-{5C8A6DAB-4E45-6B78-EA5C-478E67BC292D}" dt="2025-01-09T00:13:06.620" v="37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">
        <pc:chgData name="BL J" userId="efc2a150627ff1ba" providerId="Windows Live" clId="Web-{5C8A6DAB-4E45-6B78-EA5C-478E67BC292D}" dt="2025-01-09T00:13:39.043" v="42"/>
        <pc:sldMasterMkLst>
          <pc:docMk/>
          <pc:sldMasterMk cId="4057752802" sldId="2147483673"/>
        </pc:sldMasterMkLst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833670678" sldId="2147483662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1924594224" sldId="2147483663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360356208" sldId="2147483664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1387421738" sldId="2147483665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107389958" sldId="2147483666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3482864397" sldId="2147483667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913230371" sldId="2147483668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677045856" sldId="2147483669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1137901574" sldId="2147483670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2144782429" sldId="2147483671"/>
          </pc:sldLayoutMkLst>
        </pc:sldLayoutChg>
        <pc:sldLayoutChg chg="add del">
          <pc:chgData name="BL J" userId="efc2a150627ff1ba" providerId="Windows Live" clId="Web-{5C8A6DAB-4E45-6B78-EA5C-478E67BC292D}" dt="2025-01-09T00:13:39.043" v="42"/>
          <pc:sldLayoutMkLst>
            <pc:docMk/>
            <pc:sldMasterMk cId="4057752802" sldId="2147483673"/>
            <pc:sldLayoutMk cId="3586499300" sldId="2147483672"/>
          </pc:sldLayoutMkLst>
        </pc:sldLayoutChg>
      </pc:sldMasterChg>
      <pc:sldMasterChg chg="add addSldLayout">
        <pc:chgData name="BL J" userId="efc2a150627ff1ba" providerId="Windows Live" clId="Web-{5C8A6DAB-4E45-6B78-EA5C-478E67BC292D}" dt="2025-01-09T00:13:39.043" v="42"/>
        <pc:sldMasterMkLst>
          <pc:docMk/>
          <pc:sldMasterMk cId="2846491932" sldId="2147483710"/>
        </pc:sldMasterMkLst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569440102" sldId="2147483699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2916423651" sldId="2147483700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3944241687" sldId="2147483701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1440496245" sldId="2147483702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3883362986" sldId="2147483703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2412182331" sldId="2147483704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2808689951" sldId="2147483705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1665041209" sldId="2147483706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1972491879" sldId="2147483707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4130766028" sldId="2147483708"/>
          </pc:sldLayoutMkLst>
        </pc:sldLayoutChg>
        <pc:sldLayoutChg chg="add">
          <pc:chgData name="BL J" userId="efc2a150627ff1ba" providerId="Windows Live" clId="Web-{5C8A6DAB-4E45-6B78-EA5C-478E67BC292D}" dt="2025-01-09T00:13:39.043" v="42"/>
          <pc:sldLayoutMkLst>
            <pc:docMk/>
            <pc:sldMasterMk cId="2846491932" sldId="2147483710"/>
            <pc:sldLayoutMk cId="699905163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8,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86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3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8,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book/ko/v2/%ec%8b%9c%ec%9e%91%ed%95%98%ea%b8%b0-Git-%ec%84%a4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과녁에 명중한 다트">
            <a:extLst>
              <a:ext uri="{FF2B5EF4-FFF2-40B4-BE49-F238E27FC236}">
                <a16:creationId xmlns:a16="http://schemas.microsoft.com/office/drawing/2014/main" id="{C280862A-DCDF-22E9-8AD6-E72E1880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993891" cy="2883056"/>
          </a:xfrm>
        </p:spPr>
        <p:txBody>
          <a:bodyPr anchor="b">
            <a:normAutofit/>
          </a:bodyPr>
          <a:lstStyle/>
          <a:p>
            <a:r>
              <a:rPr lang="ko-KR" altLang="en-US" sz="4800" i="1" dirty="0" err="1">
                <a:latin typeface="Batang"/>
                <a:ea typeface="맑은 고딕"/>
              </a:rPr>
              <a:t>Git</a:t>
            </a:r>
            <a:r>
              <a:rPr lang="ko-KR" altLang="en-US" sz="4800" i="1" dirty="0">
                <a:latin typeface="Batang"/>
                <a:ea typeface="맑은 고딕"/>
              </a:rPr>
              <a:t> </a:t>
            </a:r>
            <a:r>
              <a:rPr lang="ko-KR" altLang="en-US" sz="4800" i="1" dirty="0" err="1">
                <a:latin typeface="Batang"/>
                <a:ea typeface="맑은 고딕"/>
              </a:rPr>
              <a:t>Pro</a:t>
            </a:r>
            <a:r>
              <a:rPr lang="ko-KR" altLang="en-US" sz="4800" i="1" dirty="0">
                <a:latin typeface="Batang"/>
                <a:ea typeface="맑은 고딕"/>
              </a:rPr>
              <a:t>(2)</a:t>
            </a:r>
            <a:endParaRPr lang="en-US" altLang="ko-K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0863" y="3569007"/>
            <a:ext cx="5707363" cy="2523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Dept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.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Korea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University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Sejong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Campus</a:t>
            </a:r>
            <a:endParaRPr lang="ko-KR" altLang="en-US" sz="2000" i="1" dirty="0">
              <a:solidFill>
                <a:schemeClr val="tx1">
                  <a:alpha val="60000"/>
                </a:schemeClr>
              </a:solidFill>
              <a:ea typeface="맑은 고딕"/>
            </a:endParaRPr>
          </a:p>
          <a:p>
            <a:pPr>
              <a:lnSpc>
                <a:spcPct val="90000"/>
              </a:lnSpc>
            </a:pP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Major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: Future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Mobility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(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Autonomous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Driving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)</a:t>
            </a:r>
            <a:endParaRPr lang="ko-KR" sz="2000" dirty="0">
              <a:solidFill>
                <a:schemeClr val="tx1">
                  <a:alpha val="60000"/>
                </a:schemeClr>
              </a:solidFill>
              <a:ea typeface="Malgun Gothic"/>
            </a:endParaRPr>
          </a:p>
          <a:p>
            <a:pPr>
              <a:lnSpc>
                <a:spcPct val="90000"/>
              </a:lnSpc>
            </a:pP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Name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: 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Jubin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 Lee(</a:t>
            </a:r>
            <a:r>
              <a:rPr lang="ko-KR" altLang="en-US" sz="2000" i="1" dirty="0" err="1">
                <a:solidFill>
                  <a:schemeClr val="tx1">
                    <a:alpha val="60000"/>
                  </a:schemeClr>
                </a:solidFill>
                <a:ea typeface="맑은 고딕"/>
              </a:rPr>
              <a:t>Intern</a:t>
            </a:r>
            <a:r>
              <a:rPr lang="ko-KR" altLang="en-US" sz="2000" i="1" dirty="0">
                <a:solidFill>
                  <a:schemeClr val="tx1">
                    <a:alpha val="60000"/>
                  </a:schemeClr>
                </a:solidFill>
                <a:ea typeface="맑은 고딕"/>
              </a:rPr>
              <a:t>)</a:t>
            </a: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55F118B-FD60-178A-B930-8CB4A09E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894" y="-693136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데이터 개념">
            <a:extLst>
              <a:ext uri="{FF2B5EF4-FFF2-40B4-BE49-F238E27FC236}">
                <a16:creationId xmlns:a16="http://schemas.microsoft.com/office/drawing/2014/main" id="{A8AAB9E9-B292-0D3B-5CBA-6920A26D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59" r="-2" b="2103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78267-78F1-3CC1-217B-03CC71B2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780967" cy="287776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i="1">
                <a:ea typeface="Malgun Gothic Semilight"/>
                <a:cs typeface="Malgun Gothic Semilight"/>
              </a:rPr>
              <a:t>Git</a:t>
            </a:r>
            <a:r>
              <a:rPr lang="en-US" altLang="ko-KR" i="1" dirty="0">
                <a:ea typeface="Malgun Gothic Semilight"/>
                <a:cs typeface="Malgun Gothic Semilight"/>
              </a:rPr>
              <a:t> in </a:t>
            </a:r>
            <a:r>
              <a:rPr lang="en-US" altLang="ko-KR" i="1">
                <a:ea typeface="Malgun Gothic Semilight"/>
                <a:cs typeface="Malgun Gothic Semilight"/>
              </a:rPr>
              <a:t>Ubuntu(Linux)</a:t>
            </a:r>
            <a:endParaRPr lang="en-US" altLang="ko-KR" i="1" kern="1200">
              <a:latin typeface="+mj-lt"/>
              <a:ea typeface="Malgun Gothic Semilight"/>
              <a:cs typeface="Malgun Gothic Semi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30875F7E-145B-ADB6-AACD-AF2D3909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09" y="-692679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0C57-23D9-055B-4B96-7730AAF4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162594"/>
          </a:xfrm>
        </p:spPr>
        <p:txBody>
          <a:bodyPr>
            <a:normAutofit fontScale="90000"/>
          </a:bodyPr>
          <a:lstStyle/>
          <a:p>
            <a:r>
              <a:rPr lang="ko-KR" altLang="en-US" i="1" err="1">
                <a:ea typeface="Malgun Gothic Semilight"/>
                <a:cs typeface="Malgun Gothic Semilight"/>
              </a:rPr>
              <a:t>Before</a:t>
            </a:r>
            <a:r>
              <a:rPr lang="ko-KR" altLang="en-US" i="1">
                <a:ea typeface="Malgun Gothic Semilight"/>
                <a:cs typeface="Malgun Gothic Semilight"/>
              </a:rPr>
              <a:t> Setting...</a:t>
            </a:r>
            <a:br>
              <a:rPr lang="ko-KR" altLang="en-US" i="1">
                <a:ea typeface="Malgun Gothic Semilight"/>
                <a:cs typeface="Malgun Gothic Semilight"/>
              </a:rPr>
            </a:br>
            <a:br>
              <a:rPr lang="ko-KR" altLang="en-US" i="1">
                <a:ea typeface="Malgun Gothic Semilight"/>
                <a:cs typeface="Malgun Gothic Semilight"/>
              </a:rPr>
            </a:br>
            <a:r>
              <a:rPr lang="ko-KR" altLang="en-US" i="1">
                <a:ea typeface="Malgun Gothic Semilight"/>
                <a:cs typeface="Malgun Gothic Semilight"/>
              </a:rPr>
              <a:t>본 메뉴얼은 </a:t>
            </a:r>
            <a:r>
              <a:rPr lang="ko-KR" altLang="en-US" i="1" err="1">
                <a:ea typeface="Malgun Gothic Semilight"/>
                <a:cs typeface="Malgun Gothic Semilight"/>
              </a:rPr>
              <a:t>Ubuntu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Virtual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Machine이</a:t>
            </a:r>
            <a:br>
              <a:rPr lang="ko-KR" altLang="en-US" i="1">
                <a:ea typeface="Malgun Gothic Semilight"/>
                <a:cs typeface="Malgun Gothic Semilight"/>
              </a:rPr>
            </a:br>
            <a:r>
              <a:rPr lang="ko-KR" altLang="en-US" i="1">
                <a:ea typeface="Malgun Gothic Semilight"/>
                <a:cs typeface="Malgun Gothic Semilight"/>
              </a:rPr>
              <a:t>설치된 상태에서 진행된다. 반드시 이전</a:t>
            </a:r>
            <a:br>
              <a:rPr lang="ko-KR" altLang="en-US" i="1">
                <a:ea typeface="Malgun Gothic Semilight"/>
                <a:cs typeface="Malgun Gothic Semilight"/>
              </a:rPr>
            </a:br>
            <a:r>
              <a:rPr lang="ko-KR" altLang="en-US" i="1">
                <a:ea typeface="Malgun Gothic Semilight"/>
                <a:cs typeface="Malgun Gothic Semilight"/>
              </a:rPr>
              <a:t>메뉴얼을 참고하여, 프로그램 설치 후</a:t>
            </a:r>
            <a:br>
              <a:rPr lang="ko-KR" altLang="en-US" i="1">
                <a:ea typeface="Malgun Gothic Semilight"/>
                <a:cs typeface="Malgun Gothic Semilight"/>
              </a:rPr>
            </a:br>
            <a:r>
              <a:rPr lang="ko-KR" altLang="en-US" i="1">
                <a:ea typeface="Malgun Gothic Semilight"/>
                <a:cs typeface="Malgun Gothic Semilight"/>
              </a:rPr>
              <a:t>이 메뉴얼을 사용하길 바란다.</a:t>
            </a:r>
            <a:br>
              <a:rPr lang="ko-KR" altLang="en-US" i="1">
                <a:ea typeface="Malgun Gothic Semilight"/>
                <a:cs typeface="Malgun Gothic Semilight"/>
              </a:rPr>
            </a:br>
            <a:br>
              <a:rPr lang="ko-KR" altLang="en-US" i="1">
                <a:ea typeface="Malgun Gothic Semilight"/>
                <a:cs typeface="Malgun Gothic Semilight"/>
              </a:rPr>
            </a:br>
            <a:endParaRPr lang="ko-KR" altLang="en-US" i="1">
              <a:ea typeface="Malgun Gothic Semilight"/>
              <a:cs typeface="Malgun Gothic Semilight"/>
            </a:endParaRPr>
          </a:p>
        </p:txBody>
      </p:sp>
      <p:pic>
        <p:nvPicPr>
          <p:cNvPr id="4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1A48D240-53D8-B055-A143-C98DB2B7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488" y="-694628"/>
            <a:ext cx="3000375" cy="2486025"/>
          </a:xfrm>
        </p:spPr>
      </p:pic>
    </p:spTree>
    <p:extLst>
      <p:ext uri="{BB962C8B-B14F-4D97-AF65-F5344CB8AC3E}">
        <p14:creationId xmlns:p14="http://schemas.microsoft.com/office/powerpoint/2010/main" val="172755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81EE-A118-6B56-851B-DDA3315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err="1">
                <a:ea typeface="Malgun Gothic Semilight"/>
                <a:cs typeface="Malgun Gothic Semilight"/>
              </a:rPr>
              <a:t>Set</a:t>
            </a:r>
            <a:r>
              <a:rPr lang="ko-KR" altLang="en-US" i="1">
                <a:ea typeface="Malgun Gothic Semilight"/>
                <a:cs typeface="Malgun Gothic Semilight"/>
              </a:rPr>
              <a:t> Git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AFA13-81C7-D54F-5070-3D8DED4F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303" y="3957320"/>
            <a:ext cx="9566274" cy="2899624"/>
          </a:xfrm>
        </p:spPr>
        <p:txBody>
          <a:bodyPr lIns="109728" tIns="109728" rIns="109728" bIns="91440" anchor="t"/>
          <a:lstStyle/>
          <a:p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Fedora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(RPM 기반 패키지 시스템, RHEL,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CentOS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등)에서는 이 명령어가 아닌,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dnf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명령어를 따로 내려야 한다. 하지만, 보통은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Ubuntu등의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데비안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계열을 사용하므로,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apt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명령어를 실행한다.</a:t>
            </a:r>
          </a:p>
          <a:p>
            <a:pPr>
              <a:lnSpc>
                <a:spcPct val="113999"/>
              </a:lnSpc>
            </a:pP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Install에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Fetch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오류가 발생할 경우, 와이파이를 </a:t>
            </a:r>
            <a:r>
              <a:rPr lang="ko-KR" altLang="en-US" sz="1800" b="1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켜놓은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상태에서 진행한 것인지 반드시 체크할 것.</a:t>
            </a:r>
          </a:p>
          <a:p>
            <a:pPr>
              <a:lnSpc>
                <a:spcPct val="113999"/>
              </a:lnSpc>
            </a:pP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소스 코드를 직접 다운받아서 하는 방법도 있지만 과정이, 복잡하므로 권장하지 않는다.</a:t>
            </a:r>
          </a:p>
        </p:txBody>
      </p:sp>
      <p:pic>
        <p:nvPicPr>
          <p:cNvPr id="5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2514F68D-8638-5091-4DB0-DE048939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88" y="-694628"/>
            <a:ext cx="3000375" cy="2486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6431D4-A049-2135-E1DC-5D5278EB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63" y="2502229"/>
            <a:ext cx="5619750" cy="23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421660-B6C9-1130-4B74-17235A5D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3" y="2738037"/>
            <a:ext cx="4943475" cy="428625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41F82246-CA94-D9EA-1BDC-A564071085A4}"/>
              </a:ext>
            </a:extLst>
          </p:cNvPr>
          <p:cNvSpPr/>
          <p:nvPr/>
        </p:nvSpPr>
        <p:spPr>
          <a:xfrm>
            <a:off x="6173611" y="2455334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i="1" err="1">
                <a:ea typeface="Malgun Gothic"/>
              </a:rPr>
              <a:t>Ubuntu</a:t>
            </a:r>
            <a:r>
              <a:rPr lang="ko-KR" altLang="en-US" sz="1400" b="1" i="1" dirty="0">
                <a:ea typeface="Malgun Gothic"/>
              </a:rPr>
              <a:t> 실행 후, </a:t>
            </a:r>
            <a:r>
              <a:rPr lang="ko-KR" altLang="en-US" sz="1400" b="1" i="1" err="1">
                <a:ea typeface="Malgun Gothic"/>
              </a:rPr>
              <a:t>Git</a:t>
            </a:r>
            <a:r>
              <a:rPr lang="ko-KR" altLang="en-US" sz="1400" b="1" i="1">
                <a:ea typeface="Malgun Gothic"/>
              </a:rPr>
              <a:t> 설치</a:t>
            </a:r>
            <a:endParaRPr lang="ko-KR" altLang="en-US" sz="1400" b="1" i="1" dirty="0">
              <a:ea typeface="Malgun Gothic"/>
            </a:endParaRP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D07F4B1-377F-823C-C3A9-893F3EAD4464}"/>
              </a:ext>
            </a:extLst>
          </p:cNvPr>
          <p:cNvSpPr/>
          <p:nvPr/>
        </p:nvSpPr>
        <p:spPr>
          <a:xfrm>
            <a:off x="6173611" y="2789297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err="1">
                <a:ea typeface="Malgun Gothic"/>
              </a:rPr>
              <a:t>Git이</a:t>
            </a:r>
            <a:r>
              <a:rPr lang="ko-KR" altLang="en-US" sz="1400" b="1" i="1" dirty="0">
                <a:ea typeface="Malgun Gothic"/>
              </a:rPr>
              <a:t> 설치되었다면, 확인</a:t>
            </a:r>
          </a:p>
        </p:txBody>
      </p:sp>
    </p:spTree>
    <p:extLst>
      <p:ext uri="{BB962C8B-B14F-4D97-AF65-F5344CB8AC3E}">
        <p14:creationId xmlns:p14="http://schemas.microsoft.com/office/powerpoint/2010/main" val="1072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81EE-A118-6B56-851B-DDA3315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err="1">
                <a:ea typeface="Malgun Gothic Semilight"/>
                <a:cs typeface="Malgun Gothic Semilight"/>
              </a:rPr>
              <a:t>Input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User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Information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in</a:t>
            </a:r>
            <a:r>
              <a:rPr lang="ko-KR" altLang="en-US" i="1">
                <a:ea typeface="Malgun Gothic Semilight"/>
                <a:cs typeface="Malgun Gothic Semilight"/>
              </a:rPr>
              <a:t> </a:t>
            </a:r>
            <a:r>
              <a:rPr lang="ko-KR" altLang="en-US" i="1" err="1">
                <a:ea typeface="Malgun Gothic Semilight"/>
                <a:cs typeface="Malgun Gothic Semilight"/>
              </a:rPr>
              <a:t>Git</a:t>
            </a:r>
          </a:p>
        </p:txBody>
      </p:sp>
      <p:pic>
        <p:nvPicPr>
          <p:cNvPr id="5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2514F68D-8638-5091-4DB0-DE048939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88" y="-694628"/>
            <a:ext cx="3000375" cy="2486025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C43D634-0CA9-5739-1534-8097E189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2103169"/>
            <a:ext cx="6096000" cy="132521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08E78F9-2BBE-F371-83B1-DFC5EB72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2" y="3427262"/>
            <a:ext cx="6096000" cy="513030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19C3ED85-CA2C-93A5-7943-B28D8A3A4299}"/>
              </a:ext>
            </a:extLst>
          </p:cNvPr>
          <p:cNvSpPr/>
          <p:nvPr/>
        </p:nvSpPr>
        <p:spPr>
          <a:xfrm>
            <a:off x="6648685" y="2102556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Clone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Process</a:t>
            </a:r>
            <a:r>
              <a:rPr lang="ko-KR" altLang="en-US" sz="1400" b="1" i="1" dirty="0">
                <a:ea typeface="Malgun Gothic"/>
              </a:rPr>
              <a:t> 진행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55A624D7-E634-0583-0D2F-C54D4F460F9E}"/>
              </a:ext>
            </a:extLst>
          </p:cNvPr>
          <p:cNvSpPr/>
          <p:nvPr/>
        </p:nvSpPr>
        <p:spPr>
          <a:xfrm>
            <a:off x="6643981" y="3353741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Input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Name</a:t>
            </a:r>
            <a:endParaRPr lang="ko-KR" dirty="0" err="1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43C2E2A3-B8D0-1CA3-B5A1-FAE675C51887}"/>
              </a:ext>
            </a:extLst>
          </p:cNvPr>
          <p:cNvSpPr/>
          <p:nvPr/>
        </p:nvSpPr>
        <p:spPr>
          <a:xfrm>
            <a:off x="6643981" y="3683000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Input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Email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Address</a:t>
            </a:r>
            <a:endParaRPr lang="ko-KR" dirty="0" err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6C18E98-F86E-B79F-79A8-17B2EAAF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30" y="3939016"/>
            <a:ext cx="6096000" cy="400486"/>
          </a:xfrm>
          <a:prstGeom prst="rect">
            <a:avLst/>
          </a:prstGeom>
        </p:spPr>
      </p:pic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984D2274-8B61-B134-0F5E-31DA8C2CCEAB}"/>
              </a:ext>
            </a:extLst>
          </p:cNvPr>
          <p:cNvSpPr/>
          <p:nvPr/>
        </p:nvSpPr>
        <p:spPr>
          <a:xfrm>
            <a:off x="6643981" y="4012260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Choose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Text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Editor</a:t>
            </a:r>
            <a:r>
              <a:rPr lang="ko-KR" altLang="en-US" sz="1400" b="1" i="1" dirty="0">
                <a:ea typeface="Malgun Gothic"/>
              </a:rPr>
              <a:t> '</a:t>
            </a:r>
            <a:r>
              <a:rPr lang="ko-KR" altLang="en-US" sz="1400" b="1" i="1" dirty="0" err="1">
                <a:ea typeface="Malgun Gothic"/>
              </a:rPr>
              <a:t>Emacs</a:t>
            </a:r>
            <a:r>
              <a:rPr lang="ko-KR" altLang="en-US" sz="1400" b="1" i="1" dirty="0">
                <a:ea typeface="Malgun Gothic"/>
              </a:rPr>
              <a:t>'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887834D-66D5-5FFB-D03C-A3F57CD75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33" y="4342962"/>
            <a:ext cx="6096000" cy="354594"/>
          </a:xfrm>
          <a:prstGeom prst="rect">
            <a:avLst/>
          </a:prstGeom>
        </p:spPr>
      </p:pic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7F3CFD4B-D5A2-F2E0-38EB-C7FA97FE2531}"/>
              </a:ext>
            </a:extLst>
          </p:cNvPr>
          <p:cNvSpPr/>
          <p:nvPr/>
        </p:nvSpPr>
        <p:spPr>
          <a:xfrm>
            <a:off x="6643981" y="4341519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Choose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Text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Editor</a:t>
            </a:r>
            <a:r>
              <a:rPr lang="ko-KR" altLang="en-US" sz="1400" b="1" i="1" dirty="0">
                <a:ea typeface="Malgun Gothic"/>
              </a:rPr>
              <a:t> '</a:t>
            </a:r>
            <a:r>
              <a:rPr lang="ko-KR" altLang="en-US" sz="1400" b="1" i="1" dirty="0" err="1">
                <a:ea typeface="Malgun Gothic"/>
              </a:rPr>
              <a:t>Notepad</a:t>
            </a:r>
            <a:r>
              <a:rPr lang="ko-KR" altLang="en-US" sz="1400" b="1" i="1" dirty="0">
                <a:ea typeface="Malgun Gothic"/>
              </a:rPr>
              <a:t>'</a:t>
            </a: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74A9DDD-0578-8C51-DAD8-DB82516FA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630" y="4700617"/>
            <a:ext cx="6096000" cy="881063"/>
          </a:xfrm>
          <a:prstGeom prst="rect">
            <a:avLst/>
          </a:prstGeom>
        </p:spPr>
      </p:pic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3856FB94-B11A-096B-2ED3-FA9B768AFB68}"/>
              </a:ext>
            </a:extLst>
          </p:cNvPr>
          <p:cNvSpPr/>
          <p:nvPr/>
        </p:nvSpPr>
        <p:spPr>
          <a:xfrm>
            <a:off x="6648685" y="4670778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Show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Input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Total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Info</a:t>
            </a:r>
            <a:r>
              <a:rPr lang="ko-KR" altLang="en-US" sz="1400" b="1" i="1" dirty="0">
                <a:ea typeface="Malgun Gothic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5F3BB6E-C98C-84CB-67B5-C44D79EA78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66" y="5585413"/>
            <a:ext cx="6099527" cy="419100"/>
          </a:xfrm>
          <a:prstGeom prst="rect">
            <a:avLst/>
          </a:prstGeom>
        </p:spPr>
      </p:pic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032D5816-4EEC-7DA1-AEC7-6A7D39C90B67}"/>
              </a:ext>
            </a:extLst>
          </p:cNvPr>
          <p:cNvSpPr/>
          <p:nvPr/>
        </p:nvSpPr>
        <p:spPr>
          <a:xfrm>
            <a:off x="6648685" y="5630333"/>
            <a:ext cx="3332573" cy="33161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i="1" dirty="0" err="1">
                <a:ea typeface="Malgun Gothic"/>
              </a:rPr>
              <a:t>Show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User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Input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Specific</a:t>
            </a:r>
            <a:r>
              <a:rPr lang="ko-KR" altLang="en-US" sz="1400" b="1" i="1" dirty="0">
                <a:ea typeface="Malgun Gothic"/>
              </a:rPr>
              <a:t> </a:t>
            </a:r>
            <a:r>
              <a:rPr lang="ko-KR" altLang="en-US" sz="1400" b="1" i="1" dirty="0" err="1">
                <a:ea typeface="Malgun Gothic"/>
              </a:rPr>
              <a:t>Info</a:t>
            </a:r>
            <a:r>
              <a:rPr lang="ko-KR" altLang="en-US" sz="1400" b="1" i="1" dirty="0">
                <a:ea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8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81EE-A118-6B56-851B-DDA3315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err="1">
                <a:ea typeface="Malgun Gothic Semilight"/>
                <a:cs typeface="Malgun Gothic Semilight"/>
              </a:rPr>
              <a:t>Manual</a:t>
            </a:r>
            <a:r>
              <a:rPr lang="ko-KR" altLang="en-US" i="1">
                <a:ea typeface="Malgun Gothic Semilight"/>
                <a:cs typeface="Malgun Gothic Semilight"/>
              </a:rPr>
              <a:t> Information in Git</a:t>
            </a:r>
          </a:p>
        </p:txBody>
      </p:sp>
      <p:pic>
        <p:nvPicPr>
          <p:cNvPr id="5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2514F68D-8638-5091-4DB0-DE048939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88" y="-694628"/>
            <a:ext cx="3000375" cy="2486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F2E724-B1DE-0B1C-979F-01AFBFC4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6" y="3314700"/>
            <a:ext cx="5114925" cy="228600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F60D1A-4D85-D99A-9B25-DD6D8B70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20" y="1793052"/>
            <a:ext cx="5777630" cy="4114800"/>
          </a:xfrm>
          <a:prstGeom prst="rect">
            <a:avLst/>
          </a:prstGeom>
        </p:spPr>
      </p:pic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CC64EA67-2235-156D-2B38-215BCDFA21A1}"/>
              </a:ext>
            </a:extLst>
          </p:cNvPr>
          <p:cNvSpPr/>
          <p:nvPr/>
        </p:nvSpPr>
        <p:spPr>
          <a:xfrm rot="5400000">
            <a:off x="4315648" y="3748851"/>
            <a:ext cx="1749777" cy="134055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9E615F4-9C66-0488-2114-AB460A49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70" y="1793616"/>
            <a:ext cx="5309423" cy="1328587"/>
          </a:xfrm>
        </p:spPr>
        <p:txBody>
          <a:bodyPr lIns="109728" tIns="109728" rIns="109728" bIns="91440" anchor="t"/>
          <a:lstStyle/>
          <a:p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Exit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Button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: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Press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'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q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'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Btn</a:t>
            </a:r>
          </a:p>
        </p:txBody>
      </p:sp>
    </p:spTree>
    <p:extLst>
      <p:ext uri="{BB962C8B-B14F-4D97-AF65-F5344CB8AC3E}">
        <p14:creationId xmlns:p14="http://schemas.microsoft.com/office/powerpoint/2010/main" val="250272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81EE-A118-6B56-851B-DDA3315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err="1">
                <a:ea typeface="Malgun Gothic Semilight"/>
                <a:cs typeface="Malgun Gothic Semilight"/>
              </a:rPr>
              <a:t>Manual</a:t>
            </a:r>
            <a:r>
              <a:rPr lang="ko-KR" altLang="en-US" i="1">
                <a:ea typeface="Malgun Gothic Semilight"/>
                <a:cs typeface="Malgun Gothic Semilight"/>
              </a:rPr>
              <a:t> Information in Git</a:t>
            </a:r>
          </a:p>
        </p:txBody>
      </p:sp>
      <p:pic>
        <p:nvPicPr>
          <p:cNvPr id="5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2514F68D-8638-5091-4DB0-DE048939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88" y="-694628"/>
            <a:ext cx="3000375" cy="2486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F2E724-B1DE-0B1C-979F-01AFBFC4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6" y="3314700"/>
            <a:ext cx="5114925" cy="228600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F60D1A-4D85-D99A-9B25-DD6D8B70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20" y="1793052"/>
            <a:ext cx="5777630" cy="4114800"/>
          </a:xfrm>
          <a:prstGeom prst="rect">
            <a:avLst/>
          </a:prstGeom>
        </p:spPr>
      </p:pic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CC64EA67-2235-156D-2B38-215BCDFA21A1}"/>
              </a:ext>
            </a:extLst>
          </p:cNvPr>
          <p:cNvSpPr/>
          <p:nvPr/>
        </p:nvSpPr>
        <p:spPr>
          <a:xfrm rot="5400000">
            <a:off x="4315648" y="3748851"/>
            <a:ext cx="1749777" cy="134055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9E615F4-9C66-0488-2114-AB460A49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70" y="1793616"/>
            <a:ext cx="5309423" cy="1328587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There's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no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exit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sz="1800" b="1" i="1" dirty="0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botton</a:t>
            </a:r>
            <a:r>
              <a:rPr lang="ko-KR" altLang="en-US" sz="1800" b="1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60A28-135E-05D1-70A2-26605C160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05" y="3314465"/>
            <a:ext cx="5113984" cy="252589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4CF5BF9-1292-1860-1228-A0062B07B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637" y="1792817"/>
            <a:ext cx="5783374" cy="41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4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81EE-A118-6B56-851B-DDA3315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>
                <a:ea typeface="Malgun Gothic Semilight"/>
                <a:cs typeface="Malgun Gothic Semilight"/>
              </a:rPr>
              <a:t>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AFA13-81C7-D54F-5070-3D8DED4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Set</a:t>
            </a:r>
            <a:r>
              <a:rPr lang="ko-KR" altLang="en-US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Git</a:t>
            </a:r>
            <a:r>
              <a:rPr lang="ko-KR" altLang="en-US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in</a:t>
            </a:r>
            <a:r>
              <a:rPr lang="ko-KR" altLang="en-US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 </a:t>
            </a:r>
            <a:r>
              <a:rPr lang="ko-KR" altLang="en-US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Ubuntu</a:t>
            </a:r>
            <a:r>
              <a:rPr lang="ko-KR" altLang="en-US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(</a:t>
            </a:r>
            <a:r>
              <a:rPr lang="ko-KR" altLang="en-US" i="1" err="1">
                <a:solidFill>
                  <a:srgbClr val="FFFFFF">
                    <a:alpha val="60000"/>
                  </a:srgbClr>
                </a:solidFill>
                <a:ea typeface="Malgun Gothic"/>
              </a:rPr>
              <a:t>Linux</a:t>
            </a:r>
            <a:r>
              <a:rPr lang="ko-KR" altLang="en-US" i="1" dirty="0">
                <a:solidFill>
                  <a:srgbClr val="FFFFFF">
                    <a:alpha val="60000"/>
                  </a:srgbClr>
                </a:solidFill>
                <a:ea typeface="Malgun Gothic"/>
              </a:rPr>
              <a:t>): </a:t>
            </a:r>
            <a:r>
              <a:rPr lang="ko-KR" i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  <a:hlinkClick r:id="rId2"/>
              </a:rPr>
              <a:t>Git - Git 설치</a:t>
            </a:r>
            <a:endParaRPr lang="ko-KR" altLang="en-US" i="1" dirty="0">
              <a:solidFill>
                <a:srgbClr val="FFFFFF">
                  <a:alpha val="60000"/>
                </a:srgbClr>
              </a:solidFill>
              <a:ea typeface="Malgun Gothic"/>
            </a:endParaRPr>
          </a:p>
        </p:txBody>
      </p:sp>
      <p:pic>
        <p:nvPicPr>
          <p:cNvPr id="5" name="내용 개체 틀 3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2514F68D-8638-5091-4DB0-DE048939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488" y="-694628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8764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3DFloatVTI</vt:lpstr>
      <vt:lpstr>Git Pro(2)</vt:lpstr>
      <vt:lpstr>Git in Ubuntu(Linux)</vt:lpstr>
      <vt:lpstr>Before Setting...  본 메뉴얼은 Ubuntu Virtual Machine이 설치된 상태에서 진행된다. 반드시 이전 메뉴얼을 참고하여, 프로그램 설치 후 이 메뉴얼을 사용하길 바란다.  </vt:lpstr>
      <vt:lpstr>Set Git</vt:lpstr>
      <vt:lpstr>Input User Information in Git</vt:lpstr>
      <vt:lpstr>Manual Information in Git</vt:lpstr>
      <vt:lpstr>Manual Information in Git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2025-01-09T00:11:40Z</dcterms:created>
  <dcterms:modified xsi:type="dcterms:W3CDTF">2025-01-09T07:18:36Z</dcterms:modified>
</cp:coreProperties>
</file>