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84DA9-65D6-4975-D3FD-7045E1890D11}" v="395" dt="2025-01-09T07:49:07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 J" userId="efc2a150627ff1ba" providerId="Windows Live" clId="Web-{B4284DA9-65D6-4975-D3FD-7045E1890D11}"/>
    <pc:docChg chg="addSld delSld modSld addMainMaster delMainMaster">
      <pc:chgData name="BL J" userId="efc2a150627ff1ba" providerId="Windows Live" clId="Web-{B4284DA9-65D6-4975-D3FD-7045E1890D11}" dt="2025-01-09T07:49:07.621" v="385"/>
      <pc:docMkLst>
        <pc:docMk/>
      </pc:docMkLst>
      <pc:sldChg chg="addSp delSp modSp mod setBg modClrScheme setClrOvrMap chgLayout">
        <pc:chgData name="BL J" userId="efc2a150627ff1ba" providerId="Windows Live" clId="Web-{B4284DA9-65D6-4975-D3FD-7045E1890D11}" dt="2025-01-09T02:47:39.662" v="47"/>
        <pc:sldMkLst>
          <pc:docMk/>
          <pc:sldMk cId="3569210928" sldId="256"/>
        </pc:sldMkLst>
        <pc:spChg chg="mod">
          <ac:chgData name="BL J" userId="efc2a150627ff1ba" providerId="Windows Live" clId="Web-{B4284DA9-65D6-4975-D3FD-7045E1890D11}" dt="2025-01-09T02:47:39.662" v="4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BL J" userId="efc2a150627ff1ba" providerId="Windows Live" clId="Web-{B4284DA9-65D6-4975-D3FD-7045E1890D11}" dt="2025-01-09T02:47:39.662" v="47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BL J" userId="efc2a150627ff1ba" providerId="Windows Live" clId="Web-{B4284DA9-65D6-4975-D3FD-7045E1890D11}" dt="2025-01-09T02:47:39.662" v="47"/>
          <ac:spMkLst>
            <pc:docMk/>
            <pc:sldMk cId="3569210928" sldId="256"/>
            <ac:spMk id="9" creationId="{1DB043B4-68C6-45B9-82AC-A5800EADB8DB}"/>
          </ac:spMkLst>
        </pc:spChg>
        <pc:spChg chg="add del">
          <ac:chgData name="BL J" userId="efc2a150627ff1ba" providerId="Windows Live" clId="Web-{B4284DA9-65D6-4975-D3FD-7045E1890D11}" dt="2025-01-09T02:47:39.662" v="47"/>
          <ac:spMkLst>
            <pc:docMk/>
            <pc:sldMk cId="3569210928" sldId="256"/>
            <ac:spMk id="15" creationId="{41AC6C06-99FE-4BA1-BC82-8406A424CD67}"/>
          </ac:spMkLst>
        </pc:spChg>
        <pc:spChg chg="add del">
          <ac:chgData name="BL J" userId="efc2a150627ff1ba" providerId="Windows Live" clId="Web-{B4284DA9-65D6-4975-D3FD-7045E1890D11}" dt="2025-01-09T02:47:39.662" v="47"/>
          <ac:spMkLst>
            <pc:docMk/>
            <pc:sldMk cId="3569210928" sldId="256"/>
            <ac:spMk id="17" creationId="{7AEC842D-C905-4DEA-B1C3-CA51995C572A}"/>
          </ac:spMkLst>
        </pc:spChg>
        <pc:spChg chg="add">
          <ac:chgData name="BL J" userId="efc2a150627ff1ba" providerId="Windows Live" clId="Web-{B4284DA9-65D6-4975-D3FD-7045E1890D11}" dt="2025-01-09T02:47:39.662" v="47"/>
          <ac:spMkLst>
            <pc:docMk/>
            <pc:sldMk cId="3569210928" sldId="256"/>
            <ac:spMk id="22" creationId="{AD35AE2F-5E3A-49D9-8DE1-8A333BA4088E}"/>
          </ac:spMkLst>
        </pc:spChg>
        <pc:spChg chg="add">
          <ac:chgData name="BL J" userId="efc2a150627ff1ba" providerId="Windows Live" clId="Web-{B4284DA9-65D6-4975-D3FD-7045E1890D11}" dt="2025-01-09T02:47:39.662" v="47"/>
          <ac:spMkLst>
            <pc:docMk/>
            <pc:sldMk cId="3569210928" sldId="256"/>
            <ac:spMk id="24" creationId="{04D8AD8F-EF7F-481F-B99A-B8513897050A}"/>
          </ac:spMkLst>
        </pc:spChg>
        <pc:spChg chg="add">
          <ac:chgData name="BL J" userId="efc2a150627ff1ba" providerId="Windows Live" clId="Web-{B4284DA9-65D6-4975-D3FD-7045E1890D11}" dt="2025-01-09T02:47:39.662" v="47"/>
          <ac:spMkLst>
            <pc:docMk/>
            <pc:sldMk cId="3569210928" sldId="256"/>
            <ac:spMk id="26" creationId="{79EB4626-023C-436D-9F57-9EB46080909D}"/>
          </ac:spMkLst>
        </pc:spChg>
        <pc:grpChg chg="add del">
          <ac:chgData name="BL J" userId="efc2a150627ff1ba" providerId="Windows Live" clId="Web-{B4284DA9-65D6-4975-D3FD-7045E1890D11}" dt="2025-01-09T02:47:39.662" v="47"/>
          <ac:grpSpMkLst>
            <pc:docMk/>
            <pc:sldMk cId="3569210928" sldId="256"/>
            <ac:grpSpMk id="11" creationId="{4592A8CB-0B0A-43A5-86F4-712B0C469671}"/>
          </ac:grpSpMkLst>
        </pc:grpChg>
        <pc:picChg chg="add mod ord">
          <ac:chgData name="BL J" userId="efc2a150627ff1ba" providerId="Windows Live" clId="Web-{B4284DA9-65D6-4975-D3FD-7045E1890D11}" dt="2025-01-09T02:47:39.662" v="47"/>
          <ac:picMkLst>
            <pc:docMk/>
            <pc:sldMk cId="3569210928" sldId="256"/>
            <ac:picMk id="4" creationId="{8118B718-226A-7B7C-5868-3B338C763E84}"/>
          </ac:picMkLst>
        </pc:picChg>
      </pc:sldChg>
      <pc:sldChg chg="addSp delSp modSp new mod setBg">
        <pc:chgData name="BL J" userId="efc2a150627ff1ba" providerId="Windows Live" clId="Web-{B4284DA9-65D6-4975-D3FD-7045E1890D11}" dt="2025-01-09T04:02:29.336" v="67"/>
        <pc:sldMkLst>
          <pc:docMk/>
          <pc:sldMk cId="2545753071" sldId="257"/>
        </pc:sldMkLst>
        <pc:spChg chg="mod">
          <ac:chgData name="BL J" userId="efc2a150627ff1ba" providerId="Windows Live" clId="Web-{B4284DA9-65D6-4975-D3FD-7045E1890D11}" dt="2025-01-09T04:02:29.336" v="67"/>
          <ac:spMkLst>
            <pc:docMk/>
            <pc:sldMk cId="2545753071" sldId="257"/>
            <ac:spMk id="2" creationId="{9B983196-7965-D2CD-E2E8-823412B51CE2}"/>
          </ac:spMkLst>
        </pc:spChg>
        <pc:spChg chg="del">
          <ac:chgData name="BL J" userId="efc2a150627ff1ba" providerId="Windows Live" clId="Web-{B4284DA9-65D6-4975-D3FD-7045E1890D11}" dt="2025-01-09T04:02:29.336" v="67"/>
          <ac:spMkLst>
            <pc:docMk/>
            <pc:sldMk cId="2545753071" sldId="257"/>
            <ac:spMk id="3" creationId="{C59F4B36-2A9E-E1FA-DD00-D5C804989442}"/>
          </ac:spMkLst>
        </pc:spChg>
        <pc:spChg chg="add">
          <ac:chgData name="BL J" userId="efc2a150627ff1ba" providerId="Windows Live" clId="Web-{B4284DA9-65D6-4975-D3FD-7045E1890D11}" dt="2025-01-09T04:02:29.336" v="67"/>
          <ac:spMkLst>
            <pc:docMk/>
            <pc:sldMk cId="2545753071" sldId="257"/>
            <ac:spMk id="9" creationId="{DA381740-063A-41A4-836D-85D14980EEF0}"/>
          </ac:spMkLst>
        </pc:spChg>
        <pc:spChg chg="add">
          <ac:chgData name="BL J" userId="efc2a150627ff1ba" providerId="Windows Live" clId="Web-{B4284DA9-65D6-4975-D3FD-7045E1890D11}" dt="2025-01-09T04:02:29.336" v="67"/>
          <ac:spMkLst>
            <pc:docMk/>
            <pc:sldMk cId="2545753071" sldId="257"/>
            <ac:spMk id="11" creationId="{0671A8AE-40A1-4631-A6B8-581AFF065482}"/>
          </ac:spMkLst>
        </pc:spChg>
        <pc:spChg chg="add">
          <ac:chgData name="BL J" userId="efc2a150627ff1ba" providerId="Windows Live" clId="Web-{B4284DA9-65D6-4975-D3FD-7045E1890D11}" dt="2025-01-09T04:02:29.336" v="67"/>
          <ac:spMkLst>
            <pc:docMk/>
            <pc:sldMk cId="2545753071" sldId="257"/>
            <ac:spMk id="13" creationId="{A44CD100-6267-4E62-AA64-2182A3A6A1C0}"/>
          </ac:spMkLst>
        </pc:spChg>
        <pc:picChg chg="add">
          <ac:chgData name="BL J" userId="efc2a150627ff1ba" providerId="Windows Live" clId="Web-{B4284DA9-65D6-4975-D3FD-7045E1890D11}" dt="2025-01-09T04:02:29.336" v="67"/>
          <ac:picMkLst>
            <pc:docMk/>
            <pc:sldMk cId="2545753071" sldId="257"/>
            <ac:picMk id="5" creationId="{CB5D81C6-5A38-20CA-FF1F-67ABF2ABF9A4}"/>
          </ac:picMkLst>
        </pc:picChg>
      </pc:sldChg>
      <pc:sldChg chg="modSp new">
        <pc:chgData name="BL J" userId="efc2a150627ff1ba" providerId="Windows Live" clId="Web-{B4284DA9-65D6-4975-D3FD-7045E1890D11}" dt="2025-01-09T04:37:07.957" v="92" actId="20577"/>
        <pc:sldMkLst>
          <pc:docMk/>
          <pc:sldMk cId="3935633506" sldId="258"/>
        </pc:sldMkLst>
        <pc:spChg chg="mod">
          <ac:chgData name="BL J" userId="efc2a150627ff1ba" providerId="Windows Live" clId="Web-{B4284DA9-65D6-4975-D3FD-7045E1890D11}" dt="2025-01-09T04:37:07.957" v="92" actId="20577"/>
          <ac:spMkLst>
            <pc:docMk/>
            <pc:sldMk cId="3935633506" sldId="258"/>
            <ac:spMk id="2" creationId="{A8E00C58-C17B-E01C-87C5-F3AD690ECA9B}"/>
          </ac:spMkLst>
        </pc:spChg>
        <pc:spChg chg="mod">
          <ac:chgData name="BL J" userId="efc2a150627ff1ba" providerId="Windows Live" clId="Web-{B4284DA9-65D6-4975-D3FD-7045E1890D11}" dt="2025-01-09T04:37:01.503" v="86" actId="20577"/>
          <ac:spMkLst>
            <pc:docMk/>
            <pc:sldMk cId="3935633506" sldId="258"/>
            <ac:spMk id="3" creationId="{135A9255-1A47-9015-730A-83CFE470E736}"/>
          </ac:spMkLst>
        </pc:spChg>
      </pc:sldChg>
      <pc:sldChg chg="addSp delSp modSp new mod setBg">
        <pc:chgData name="BL J" userId="efc2a150627ff1ba" providerId="Windows Live" clId="Web-{B4284DA9-65D6-4975-D3FD-7045E1890D11}" dt="2025-01-09T06:09:39.337" v="383" actId="20577"/>
        <pc:sldMkLst>
          <pc:docMk/>
          <pc:sldMk cId="3742491453" sldId="259"/>
        </pc:sldMkLst>
        <pc:spChg chg="mod">
          <ac:chgData name="BL J" userId="efc2a150627ff1ba" providerId="Windows Live" clId="Web-{B4284DA9-65D6-4975-D3FD-7045E1890D11}" dt="2025-01-09T05:07:26.573" v="120" actId="20577"/>
          <ac:spMkLst>
            <pc:docMk/>
            <pc:sldMk cId="3742491453" sldId="259"/>
            <ac:spMk id="2" creationId="{6F97A488-C809-1244-EFFA-72A9EA916E35}"/>
          </ac:spMkLst>
        </pc:spChg>
        <pc:spChg chg="del">
          <ac:chgData name="BL J" userId="efc2a150627ff1ba" providerId="Windows Live" clId="Web-{B4284DA9-65D6-4975-D3FD-7045E1890D11}" dt="2025-01-09T05:04:52.349" v="100"/>
          <ac:spMkLst>
            <pc:docMk/>
            <pc:sldMk cId="3742491453" sldId="259"/>
            <ac:spMk id="3" creationId="{22D4CEDA-6DC9-EBA9-5715-ABB7EC81B19A}"/>
          </ac:spMkLst>
        </pc:spChg>
        <pc:spChg chg="add del mod">
          <ac:chgData name="BL J" userId="efc2a150627ff1ba" providerId="Windows Live" clId="Web-{B4284DA9-65D6-4975-D3FD-7045E1890D11}" dt="2025-01-09T05:06:12.399" v="109"/>
          <ac:spMkLst>
            <pc:docMk/>
            <pc:sldMk cId="3742491453" sldId="259"/>
            <ac:spMk id="7" creationId="{C9DD8163-96EE-493C-103E-1A05E2460069}"/>
          </ac:spMkLst>
        </pc:spChg>
        <pc:spChg chg="add mod">
          <ac:chgData name="BL J" userId="efc2a150627ff1ba" providerId="Windows Live" clId="Web-{B4284DA9-65D6-4975-D3FD-7045E1890D11}" dt="2025-01-09T05:08:45.483" v="140" actId="20577"/>
          <ac:spMkLst>
            <pc:docMk/>
            <pc:sldMk cId="3742491453" sldId="259"/>
            <ac:spMk id="12" creationId="{F3B1A097-A788-B9E3-B5BB-513D04CD3033}"/>
          </ac:spMkLst>
        </pc:spChg>
        <pc:spChg chg="add del">
          <ac:chgData name="BL J" userId="efc2a150627ff1ba" providerId="Windows Live" clId="Web-{B4284DA9-65D6-4975-D3FD-7045E1890D11}" dt="2025-01-09T05:06:12.383" v="108"/>
          <ac:spMkLst>
            <pc:docMk/>
            <pc:sldMk cId="3742491453" sldId="259"/>
            <ac:spMk id="13" creationId="{DA381740-063A-41A4-836D-85D14980EEF0}"/>
          </ac:spMkLst>
        </pc:spChg>
        <pc:spChg chg="add mod">
          <ac:chgData name="BL J" userId="efc2a150627ff1ba" providerId="Windows Live" clId="Web-{B4284DA9-65D6-4975-D3FD-7045E1890D11}" dt="2025-01-09T06:09:39.337" v="383" actId="20577"/>
          <ac:spMkLst>
            <pc:docMk/>
            <pc:sldMk cId="3742491453" sldId="259"/>
            <ac:spMk id="14" creationId="{C0CB6BE3-467E-5F7A-EEAE-3EF195FCD0FC}"/>
          </ac:spMkLst>
        </pc:spChg>
        <pc:spChg chg="add del">
          <ac:chgData name="BL J" userId="efc2a150627ff1ba" providerId="Windows Live" clId="Web-{B4284DA9-65D6-4975-D3FD-7045E1890D11}" dt="2025-01-09T05:06:12.383" v="108"/>
          <ac:spMkLst>
            <pc:docMk/>
            <pc:sldMk cId="3742491453" sldId="259"/>
            <ac:spMk id="15" creationId="{678CC48C-9275-4EFA-9B84-8E818500B9C1}"/>
          </ac:spMkLst>
        </pc:spChg>
        <pc:spChg chg="add mod">
          <ac:chgData name="BL J" userId="efc2a150627ff1ba" providerId="Windows Live" clId="Web-{B4284DA9-65D6-4975-D3FD-7045E1890D11}" dt="2025-01-09T05:09:42.625" v="161" actId="20577"/>
          <ac:spMkLst>
            <pc:docMk/>
            <pc:sldMk cId="3742491453" sldId="259"/>
            <ac:spMk id="16" creationId="{458AD15B-2A71-2D2A-03F8-7BC7725AFE0D}"/>
          </ac:spMkLst>
        </pc:spChg>
        <pc:spChg chg="add del">
          <ac:chgData name="BL J" userId="efc2a150627ff1ba" providerId="Windows Live" clId="Web-{B4284DA9-65D6-4975-D3FD-7045E1890D11}" dt="2025-01-09T05:06:12.383" v="108"/>
          <ac:spMkLst>
            <pc:docMk/>
            <pc:sldMk cId="3742491453" sldId="259"/>
            <ac:spMk id="17" creationId="{0A324144-E9CF-4B12-A53E-FAC0D281D8B0}"/>
          </ac:spMkLst>
        </pc:spChg>
        <pc:spChg chg="add">
          <ac:chgData name="BL J" userId="efc2a150627ff1ba" providerId="Windows Live" clId="Web-{B4284DA9-65D6-4975-D3FD-7045E1890D11}" dt="2025-01-09T05:06:12.399" v="109"/>
          <ac:spMkLst>
            <pc:docMk/>
            <pc:sldMk cId="3742491453" sldId="259"/>
            <ac:spMk id="19" creationId="{DA381740-063A-41A4-836D-85D14980EEF0}"/>
          </ac:spMkLst>
        </pc:spChg>
        <pc:spChg chg="add">
          <ac:chgData name="BL J" userId="efc2a150627ff1ba" providerId="Windows Live" clId="Web-{B4284DA9-65D6-4975-D3FD-7045E1890D11}" dt="2025-01-09T05:06:12.399" v="109"/>
          <ac:spMkLst>
            <pc:docMk/>
            <pc:sldMk cId="3742491453" sldId="259"/>
            <ac:spMk id="21" creationId="{5683D043-25BB-4AC9-8130-641179672614}"/>
          </ac:spMkLst>
        </pc:spChg>
        <pc:spChg chg="add">
          <ac:chgData name="BL J" userId="efc2a150627ff1ba" providerId="Windows Live" clId="Web-{B4284DA9-65D6-4975-D3FD-7045E1890D11}" dt="2025-01-09T05:06:12.399" v="109"/>
          <ac:spMkLst>
            <pc:docMk/>
            <pc:sldMk cId="3742491453" sldId="259"/>
            <ac:spMk id="22" creationId="{AA61CCAC-6875-474C-8E9E-F57ABF078C2B}"/>
          </ac:spMkLst>
        </pc:spChg>
        <pc:picChg chg="add del mod ord">
          <ac:chgData name="BL J" userId="efc2a150627ff1ba" providerId="Windows Live" clId="Web-{B4284DA9-65D6-4975-D3FD-7045E1890D11}" dt="2025-01-09T05:05:17.835" v="106"/>
          <ac:picMkLst>
            <pc:docMk/>
            <pc:sldMk cId="3742491453" sldId="259"/>
            <ac:picMk id="4" creationId="{79C1C2AB-10A9-C3AE-749D-A096AEAFC0F8}"/>
          </ac:picMkLst>
        </pc:picChg>
        <pc:picChg chg="add del mod">
          <ac:chgData name="BL J" userId="efc2a150627ff1ba" providerId="Windows Live" clId="Web-{B4284DA9-65D6-4975-D3FD-7045E1890D11}" dt="2025-01-09T05:05:16.851" v="105"/>
          <ac:picMkLst>
            <pc:docMk/>
            <pc:sldMk cId="3742491453" sldId="259"/>
            <ac:picMk id="5" creationId="{6AD85FC3-092B-02F0-F233-E78C8155AC58}"/>
          </ac:picMkLst>
        </pc:picChg>
        <pc:picChg chg="add mod">
          <ac:chgData name="BL J" userId="efc2a150627ff1ba" providerId="Windows Live" clId="Web-{B4284DA9-65D6-4975-D3FD-7045E1890D11}" dt="2025-01-09T05:06:46.682" v="114" actId="1076"/>
          <ac:picMkLst>
            <pc:docMk/>
            <pc:sldMk cId="3742491453" sldId="259"/>
            <ac:picMk id="8" creationId="{9F368CCC-CB94-2E0A-1DBF-92E47C017236}"/>
          </ac:picMkLst>
        </pc:picChg>
        <pc:picChg chg="add del">
          <ac:chgData name="BL J" userId="efc2a150627ff1ba" providerId="Windows Live" clId="Web-{B4284DA9-65D6-4975-D3FD-7045E1890D11}" dt="2025-01-09T05:06:12.383" v="108"/>
          <ac:picMkLst>
            <pc:docMk/>
            <pc:sldMk cId="3742491453" sldId="259"/>
            <ac:picMk id="9" creationId="{713C1117-0147-232D-91E6-49C3B990F395}"/>
          </ac:picMkLst>
        </pc:picChg>
        <pc:picChg chg="add mod">
          <ac:chgData name="BL J" userId="efc2a150627ff1ba" providerId="Windows Live" clId="Web-{B4284DA9-65D6-4975-D3FD-7045E1890D11}" dt="2025-01-09T05:07:02.729" v="118" actId="1076"/>
          <ac:picMkLst>
            <pc:docMk/>
            <pc:sldMk cId="3742491453" sldId="259"/>
            <ac:picMk id="10" creationId="{541E1540-2EAC-F432-2A7A-8C3F03BC7704}"/>
          </ac:picMkLst>
        </pc:picChg>
        <pc:picChg chg="add mod">
          <ac:chgData name="BL J" userId="efc2a150627ff1ba" providerId="Windows Live" clId="Web-{B4284DA9-65D6-4975-D3FD-7045E1890D11}" dt="2025-01-09T05:14:54.434" v="231" actId="1076"/>
          <ac:picMkLst>
            <pc:docMk/>
            <pc:sldMk cId="3742491453" sldId="259"/>
            <ac:picMk id="11" creationId="{B6003A7D-E295-20C0-BA7D-51E8331FCD61}"/>
          </ac:picMkLst>
        </pc:picChg>
        <pc:picChg chg="add mod">
          <ac:chgData name="BL J" userId="efc2a150627ff1ba" providerId="Windows Live" clId="Web-{B4284DA9-65D6-4975-D3FD-7045E1890D11}" dt="2025-01-09T05:08:05.200" v="128" actId="1076"/>
          <ac:picMkLst>
            <pc:docMk/>
            <pc:sldMk cId="3742491453" sldId="259"/>
            <ac:picMk id="20" creationId="{3B96A8B4-7DC8-A968-69D5-FDC423D42855}"/>
          </ac:picMkLst>
        </pc:picChg>
      </pc:sldChg>
      <pc:sldChg chg="addSp delSp modSp add replId">
        <pc:chgData name="BL J" userId="efc2a150627ff1ba" providerId="Windows Live" clId="Web-{B4284DA9-65D6-4975-D3FD-7045E1890D11}" dt="2025-01-09T05:18:31.785" v="298" actId="14100"/>
        <pc:sldMkLst>
          <pc:docMk/>
          <pc:sldMk cId="704023591" sldId="260"/>
        </pc:sldMkLst>
        <pc:spChg chg="add mod">
          <ac:chgData name="BL J" userId="efc2a150627ff1ba" providerId="Windows Live" clId="Web-{B4284DA9-65D6-4975-D3FD-7045E1890D11}" dt="2025-01-09T05:14:04.744" v="225" actId="1076"/>
          <ac:spMkLst>
            <pc:docMk/>
            <pc:sldMk cId="704023591" sldId="260"/>
            <ac:spMk id="6" creationId="{DD713304-ABBB-3840-7FB3-7DF86B5114F9}"/>
          </ac:spMkLst>
        </pc:spChg>
        <pc:spChg chg="mod">
          <ac:chgData name="BL J" userId="efc2a150627ff1ba" providerId="Windows Live" clId="Web-{B4284DA9-65D6-4975-D3FD-7045E1890D11}" dt="2025-01-09T05:12:19.631" v="201" actId="20577"/>
          <ac:spMkLst>
            <pc:docMk/>
            <pc:sldMk cId="704023591" sldId="260"/>
            <ac:spMk id="12" creationId="{F3B1A097-A788-B9E3-B5BB-513D04CD3033}"/>
          </ac:spMkLst>
        </pc:spChg>
        <pc:spChg chg="mod">
          <ac:chgData name="BL J" userId="efc2a150627ff1ba" providerId="Windows Live" clId="Web-{B4284DA9-65D6-4975-D3FD-7045E1890D11}" dt="2025-01-09T05:12:49.570" v="208" actId="20577"/>
          <ac:spMkLst>
            <pc:docMk/>
            <pc:sldMk cId="704023591" sldId="260"/>
            <ac:spMk id="14" creationId="{C0CB6BE3-467E-5F7A-EEAE-3EF195FCD0FC}"/>
          </ac:spMkLst>
        </pc:spChg>
        <pc:spChg chg="mod">
          <ac:chgData name="BL J" userId="efc2a150627ff1ba" providerId="Windows Live" clId="Web-{B4284DA9-65D6-4975-D3FD-7045E1890D11}" dt="2025-01-09T05:18:31.785" v="298" actId="14100"/>
          <ac:spMkLst>
            <pc:docMk/>
            <pc:sldMk cId="704023591" sldId="260"/>
            <ac:spMk id="16" creationId="{458AD15B-2A71-2D2A-03F8-7BC7725AFE0D}"/>
          </ac:spMkLst>
        </pc:spChg>
        <pc:picChg chg="add mod">
          <ac:chgData name="BL J" userId="efc2a150627ff1ba" providerId="Windows Live" clId="Web-{B4284DA9-65D6-4975-D3FD-7045E1890D11}" dt="2025-01-09T05:14:45.730" v="230" actId="1076"/>
          <ac:picMkLst>
            <pc:docMk/>
            <pc:sldMk cId="704023591" sldId="260"/>
            <ac:picMk id="3" creationId="{1044E6C6-E685-2726-7993-0ADFBE4904EC}"/>
          </ac:picMkLst>
        </pc:picChg>
        <pc:picChg chg="add mod">
          <ac:chgData name="BL J" userId="efc2a150627ff1ba" providerId="Windows Live" clId="Web-{B4284DA9-65D6-4975-D3FD-7045E1890D11}" dt="2025-01-09T05:11:09.222" v="180" actId="1076"/>
          <ac:picMkLst>
            <pc:docMk/>
            <pc:sldMk cId="704023591" sldId="260"/>
            <ac:picMk id="4" creationId="{50B9487D-6877-7666-88A3-D04F7C59F4C6}"/>
          </ac:picMkLst>
        </pc:picChg>
        <pc:picChg chg="add mod">
          <ac:chgData name="BL J" userId="efc2a150627ff1ba" providerId="Windows Live" clId="Web-{B4284DA9-65D6-4975-D3FD-7045E1890D11}" dt="2025-01-09T05:13:57.869" v="224" actId="1076"/>
          <ac:picMkLst>
            <pc:docMk/>
            <pc:sldMk cId="704023591" sldId="260"/>
            <ac:picMk id="5" creationId="{5EDE2EDA-7F77-25F7-89EC-A33B12C97674}"/>
          </ac:picMkLst>
        </pc:picChg>
        <pc:picChg chg="del">
          <ac:chgData name="BL J" userId="efc2a150627ff1ba" providerId="Windows Live" clId="Web-{B4284DA9-65D6-4975-D3FD-7045E1890D11}" dt="2025-01-09T05:14:42.871" v="229"/>
          <ac:picMkLst>
            <pc:docMk/>
            <pc:sldMk cId="704023591" sldId="260"/>
            <ac:picMk id="8" creationId="{9F368CCC-CB94-2E0A-1DBF-92E47C017236}"/>
          </ac:picMkLst>
        </pc:picChg>
        <pc:picChg chg="del">
          <ac:chgData name="BL J" userId="efc2a150627ff1ba" providerId="Windows Live" clId="Web-{B4284DA9-65D6-4975-D3FD-7045E1890D11}" dt="2025-01-09T05:11:01.894" v="178"/>
          <ac:picMkLst>
            <pc:docMk/>
            <pc:sldMk cId="704023591" sldId="260"/>
            <ac:picMk id="10" creationId="{541E1540-2EAC-F432-2A7A-8C3F03BC7704}"/>
          </ac:picMkLst>
        </pc:picChg>
        <pc:picChg chg="del">
          <ac:chgData name="BL J" userId="efc2a150627ff1ba" providerId="Windows Live" clId="Web-{B4284DA9-65D6-4975-D3FD-7045E1890D11}" dt="2025-01-09T05:11:01.894" v="177"/>
          <ac:picMkLst>
            <pc:docMk/>
            <pc:sldMk cId="704023591" sldId="260"/>
            <ac:picMk id="11" creationId="{B6003A7D-E295-20C0-BA7D-51E8331FCD61}"/>
          </ac:picMkLst>
        </pc:picChg>
        <pc:picChg chg="mod">
          <ac:chgData name="BL J" userId="efc2a150627ff1ba" providerId="Windows Live" clId="Web-{B4284DA9-65D6-4975-D3FD-7045E1890D11}" dt="2025-01-09T05:13:07.320" v="215" actId="1076"/>
          <ac:picMkLst>
            <pc:docMk/>
            <pc:sldMk cId="704023591" sldId="260"/>
            <ac:picMk id="20" creationId="{3B96A8B4-7DC8-A968-69D5-FDC423D42855}"/>
          </ac:picMkLst>
        </pc:picChg>
      </pc:sldChg>
      <pc:sldChg chg="addSp delSp modSp add replId">
        <pc:chgData name="BL J" userId="efc2a150627ff1ba" providerId="Windows Live" clId="Web-{B4284DA9-65D6-4975-D3FD-7045E1890D11}" dt="2025-01-09T05:19:06.177" v="300" actId="20577"/>
        <pc:sldMkLst>
          <pc:docMk/>
          <pc:sldMk cId="2873636944" sldId="261"/>
        </pc:sldMkLst>
        <pc:spChg chg="mod">
          <ac:chgData name="BL J" userId="efc2a150627ff1ba" providerId="Windows Live" clId="Web-{B4284DA9-65D6-4975-D3FD-7045E1890D11}" dt="2025-01-09T05:19:06.177" v="300" actId="20577"/>
          <ac:spMkLst>
            <pc:docMk/>
            <pc:sldMk cId="2873636944" sldId="261"/>
            <ac:spMk id="2" creationId="{6F97A488-C809-1244-EFFA-72A9EA916E35}"/>
          </ac:spMkLst>
        </pc:spChg>
        <pc:spChg chg="add mod">
          <ac:chgData name="BL J" userId="efc2a150627ff1ba" providerId="Windows Live" clId="Web-{B4284DA9-65D6-4975-D3FD-7045E1890D11}" dt="2025-01-09T05:17:52.440" v="281" actId="20577"/>
          <ac:spMkLst>
            <pc:docMk/>
            <pc:sldMk cId="2873636944" sldId="261"/>
            <ac:spMk id="6" creationId="{B6BE6522-7EC7-AA5D-3159-4F1B64258BDB}"/>
          </ac:spMkLst>
        </pc:spChg>
        <pc:spChg chg="add mod">
          <ac:chgData name="BL J" userId="efc2a150627ff1ba" providerId="Windows Live" clId="Web-{B4284DA9-65D6-4975-D3FD-7045E1890D11}" dt="2025-01-09T05:18:08.847" v="297" actId="20577"/>
          <ac:spMkLst>
            <pc:docMk/>
            <pc:sldMk cId="2873636944" sldId="261"/>
            <ac:spMk id="7" creationId="{C4525E44-72C2-5A05-58B0-907E0A2FD839}"/>
          </ac:spMkLst>
        </pc:spChg>
        <pc:spChg chg="mod">
          <ac:chgData name="BL J" userId="efc2a150627ff1ba" providerId="Windows Live" clId="Web-{B4284DA9-65D6-4975-D3FD-7045E1890D11}" dt="2025-01-09T05:17:21.767" v="262" actId="20577"/>
          <ac:spMkLst>
            <pc:docMk/>
            <pc:sldMk cId="2873636944" sldId="261"/>
            <ac:spMk id="12" creationId="{F3B1A097-A788-B9E3-B5BB-513D04CD3033}"/>
          </ac:spMkLst>
        </pc:spChg>
        <pc:spChg chg="mod">
          <ac:chgData name="BL J" userId="efc2a150627ff1ba" providerId="Windows Live" clId="Web-{B4284DA9-65D6-4975-D3FD-7045E1890D11}" dt="2025-01-09T05:17:35.189" v="270" actId="20577"/>
          <ac:spMkLst>
            <pc:docMk/>
            <pc:sldMk cId="2873636944" sldId="261"/>
            <ac:spMk id="14" creationId="{C0CB6BE3-467E-5F7A-EEAE-3EF195FCD0FC}"/>
          </ac:spMkLst>
        </pc:spChg>
        <pc:spChg chg="mod">
          <ac:chgData name="BL J" userId="efc2a150627ff1ba" providerId="Windows Live" clId="Web-{B4284DA9-65D6-4975-D3FD-7045E1890D11}" dt="2025-01-09T05:17:06.095" v="257" actId="20577"/>
          <ac:spMkLst>
            <pc:docMk/>
            <pc:sldMk cId="2873636944" sldId="261"/>
            <ac:spMk id="16" creationId="{458AD15B-2A71-2D2A-03F8-7BC7725AFE0D}"/>
          </ac:spMkLst>
        </pc:spChg>
        <pc:picChg chg="add mod">
          <ac:chgData name="BL J" userId="efc2a150627ff1ba" providerId="Windows Live" clId="Web-{B4284DA9-65D6-4975-D3FD-7045E1890D11}" dt="2025-01-09T05:16:34.922" v="245" actId="1076"/>
          <ac:picMkLst>
            <pc:docMk/>
            <pc:sldMk cId="2873636944" sldId="261"/>
            <ac:picMk id="3" creationId="{817311F2-8454-7F8B-0801-9E591B49D066}"/>
          </ac:picMkLst>
        </pc:picChg>
        <pc:picChg chg="add mod">
          <ac:chgData name="BL J" userId="efc2a150627ff1ba" providerId="Windows Live" clId="Web-{B4284DA9-65D6-4975-D3FD-7045E1890D11}" dt="2025-01-09T05:16:37.611" v="246" actId="1076"/>
          <ac:picMkLst>
            <pc:docMk/>
            <pc:sldMk cId="2873636944" sldId="261"/>
            <ac:picMk id="4" creationId="{B5889DF5-FE4A-7673-0B6F-FAACC718E090}"/>
          </ac:picMkLst>
        </pc:picChg>
        <pc:picChg chg="add mod">
          <ac:chgData name="BL J" userId="efc2a150627ff1ba" providerId="Windows Live" clId="Web-{B4284DA9-65D6-4975-D3FD-7045E1890D11}" dt="2025-01-09T05:16:41.266" v="247" actId="1076"/>
          <ac:picMkLst>
            <pc:docMk/>
            <pc:sldMk cId="2873636944" sldId="261"/>
            <ac:picMk id="5" creationId="{CBA3C608-E9AB-0545-2182-20632D368956}"/>
          </ac:picMkLst>
        </pc:picChg>
        <pc:picChg chg="del mod">
          <ac:chgData name="BL J" userId="efc2a150627ff1ba" providerId="Windows Live" clId="Web-{B4284DA9-65D6-4975-D3FD-7045E1890D11}" dt="2025-01-09T05:16:42.844" v="249"/>
          <ac:picMkLst>
            <pc:docMk/>
            <pc:sldMk cId="2873636944" sldId="261"/>
            <ac:picMk id="8" creationId="{9F368CCC-CB94-2E0A-1DBF-92E47C017236}"/>
          </ac:picMkLst>
        </pc:picChg>
        <pc:picChg chg="del">
          <ac:chgData name="BL J" userId="efc2a150627ff1ba" providerId="Windows Live" clId="Web-{B4284DA9-65D6-4975-D3FD-7045E1890D11}" dt="2025-01-09T05:16:24.624" v="244"/>
          <ac:picMkLst>
            <pc:docMk/>
            <pc:sldMk cId="2873636944" sldId="261"/>
            <ac:picMk id="10" creationId="{541E1540-2EAC-F432-2A7A-8C3F03BC7704}"/>
          </ac:picMkLst>
        </pc:picChg>
        <pc:picChg chg="del mod">
          <ac:chgData name="BL J" userId="efc2a150627ff1ba" providerId="Windows Live" clId="Web-{B4284DA9-65D6-4975-D3FD-7045E1890D11}" dt="2025-01-09T05:16:24.624" v="243"/>
          <ac:picMkLst>
            <pc:docMk/>
            <pc:sldMk cId="2873636944" sldId="261"/>
            <ac:picMk id="11" creationId="{B6003A7D-E295-20C0-BA7D-51E8331FCD61}"/>
          </ac:picMkLst>
        </pc:picChg>
      </pc:sldChg>
      <pc:sldChg chg="addSp delSp modSp add del replId">
        <pc:chgData name="BL J" userId="efc2a150627ff1ba" providerId="Windows Live" clId="Web-{B4284DA9-65D6-4975-D3FD-7045E1890D11}" dt="2025-01-09T07:49:07.621" v="385"/>
        <pc:sldMkLst>
          <pc:docMk/>
          <pc:sldMk cId="722096983" sldId="262"/>
        </pc:sldMkLst>
        <pc:spChg chg="del">
          <ac:chgData name="BL J" userId="efc2a150627ff1ba" providerId="Windows Live" clId="Web-{B4284DA9-65D6-4975-D3FD-7045E1890D11}" dt="2025-01-09T05:47:31.734" v="309"/>
          <ac:spMkLst>
            <pc:docMk/>
            <pc:sldMk cId="722096983" sldId="262"/>
            <ac:spMk id="2" creationId="{6F97A488-C809-1244-EFFA-72A9EA916E35}"/>
          </ac:spMkLst>
        </pc:spChg>
        <pc:spChg chg="del">
          <ac:chgData name="BL J" userId="efc2a150627ff1ba" providerId="Windows Live" clId="Web-{B4284DA9-65D6-4975-D3FD-7045E1890D11}" dt="2025-01-09T05:47:31.171" v="305"/>
          <ac:spMkLst>
            <pc:docMk/>
            <pc:sldMk cId="722096983" sldId="262"/>
            <ac:spMk id="6" creationId="{B6BE6522-7EC7-AA5D-3159-4F1B64258BDB}"/>
          </ac:spMkLst>
        </pc:spChg>
        <pc:spChg chg="del">
          <ac:chgData name="BL J" userId="efc2a150627ff1ba" providerId="Windows Live" clId="Web-{B4284DA9-65D6-4975-D3FD-7045E1890D11}" dt="2025-01-09T05:47:31.171" v="304"/>
          <ac:spMkLst>
            <pc:docMk/>
            <pc:sldMk cId="722096983" sldId="262"/>
            <ac:spMk id="7" creationId="{C4525E44-72C2-5A05-58B0-907E0A2FD839}"/>
          </ac:spMkLst>
        </pc:spChg>
        <pc:spChg chg="add mod">
          <ac:chgData name="BL J" userId="efc2a150627ff1ba" providerId="Windows Live" clId="Web-{B4284DA9-65D6-4975-D3FD-7045E1890D11}" dt="2025-01-09T05:49:13.096" v="338"/>
          <ac:spMkLst>
            <pc:docMk/>
            <pc:sldMk cId="722096983" sldId="262"/>
            <ac:spMk id="9" creationId="{1F086A03-6869-36E0-9C95-72F9D5056687}"/>
          </ac:spMkLst>
        </pc:spChg>
        <pc:spChg chg="del">
          <ac:chgData name="BL J" userId="efc2a150627ff1ba" providerId="Windows Live" clId="Web-{B4284DA9-65D6-4975-D3FD-7045E1890D11}" dt="2025-01-09T05:47:34.093" v="314"/>
          <ac:spMkLst>
            <pc:docMk/>
            <pc:sldMk cId="722096983" sldId="262"/>
            <ac:spMk id="12" creationId="{F3B1A097-A788-B9E3-B5BB-513D04CD3033}"/>
          </ac:spMkLst>
        </pc:spChg>
        <pc:spChg chg="del">
          <ac:chgData name="BL J" userId="efc2a150627ff1ba" providerId="Windows Live" clId="Web-{B4284DA9-65D6-4975-D3FD-7045E1890D11}" dt="2025-01-09T05:47:34.093" v="313"/>
          <ac:spMkLst>
            <pc:docMk/>
            <pc:sldMk cId="722096983" sldId="262"/>
            <ac:spMk id="14" creationId="{C0CB6BE3-467E-5F7A-EEAE-3EF195FCD0FC}"/>
          </ac:spMkLst>
        </pc:spChg>
        <pc:spChg chg="del">
          <ac:chgData name="BL J" userId="efc2a150627ff1ba" providerId="Windows Live" clId="Web-{B4284DA9-65D6-4975-D3FD-7045E1890D11}" dt="2025-01-09T05:47:34.093" v="312"/>
          <ac:spMkLst>
            <pc:docMk/>
            <pc:sldMk cId="722096983" sldId="262"/>
            <ac:spMk id="16" creationId="{458AD15B-2A71-2D2A-03F8-7BC7725AFE0D}"/>
          </ac:spMkLst>
        </pc:spChg>
        <pc:spChg chg="add del">
          <ac:chgData name="BL J" userId="efc2a150627ff1ba" providerId="Windows Live" clId="Web-{B4284DA9-65D6-4975-D3FD-7045E1890D11}" dt="2025-01-09T05:49:13.096" v="338"/>
          <ac:spMkLst>
            <pc:docMk/>
            <pc:sldMk cId="722096983" sldId="262"/>
            <ac:spMk id="19" creationId="{DA381740-063A-41A4-836D-85D14980EEF0}"/>
          </ac:spMkLst>
        </pc:spChg>
        <pc:spChg chg="del">
          <ac:chgData name="BL J" userId="efc2a150627ff1ba" providerId="Windows Live" clId="Web-{B4284DA9-65D6-4975-D3FD-7045E1890D11}" dt="2025-01-09T05:47:34.093" v="315"/>
          <ac:spMkLst>
            <pc:docMk/>
            <pc:sldMk cId="722096983" sldId="262"/>
            <ac:spMk id="21" creationId="{5683D043-25BB-4AC9-8130-641179672614}"/>
          </ac:spMkLst>
        </pc:spChg>
        <pc:spChg chg="del">
          <ac:chgData name="BL J" userId="efc2a150627ff1ba" providerId="Windows Live" clId="Web-{B4284DA9-65D6-4975-D3FD-7045E1890D11}" dt="2025-01-09T05:47:31.171" v="308"/>
          <ac:spMkLst>
            <pc:docMk/>
            <pc:sldMk cId="722096983" sldId="262"/>
            <ac:spMk id="22" creationId="{AA61CCAC-6875-474C-8E9E-F57ABF078C2B}"/>
          </ac:spMkLst>
        </pc:spChg>
        <pc:spChg chg="add del">
          <ac:chgData name="BL J" userId="efc2a150627ff1ba" providerId="Windows Live" clId="Web-{B4284DA9-65D6-4975-D3FD-7045E1890D11}" dt="2025-01-09T05:49:13.065" v="337"/>
          <ac:spMkLst>
            <pc:docMk/>
            <pc:sldMk cId="722096983" sldId="262"/>
            <ac:spMk id="25" creationId="{DA381740-063A-41A4-836D-85D14980EEF0}"/>
          </ac:spMkLst>
        </pc:spChg>
        <pc:spChg chg="add del">
          <ac:chgData name="BL J" userId="efc2a150627ff1ba" providerId="Windows Live" clId="Web-{B4284DA9-65D6-4975-D3FD-7045E1890D11}" dt="2025-01-09T05:49:13.065" v="337"/>
          <ac:spMkLst>
            <pc:docMk/>
            <pc:sldMk cId="722096983" sldId="262"/>
            <ac:spMk id="27" creationId="{D5B012D8-7F27-4758-9AC6-C889B154BD73}"/>
          </ac:spMkLst>
        </pc:spChg>
        <pc:spChg chg="add del">
          <ac:chgData name="BL J" userId="efc2a150627ff1ba" providerId="Windows Live" clId="Web-{B4284DA9-65D6-4975-D3FD-7045E1890D11}" dt="2025-01-09T05:49:13.065" v="337"/>
          <ac:spMkLst>
            <pc:docMk/>
            <pc:sldMk cId="722096983" sldId="262"/>
            <ac:spMk id="29" creationId="{4063B759-00FC-46D1-9898-8E8625268FAF}"/>
          </ac:spMkLst>
        </pc:spChg>
        <pc:spChg chg="add">
          <ac:chgData name="BL J" userId="efc2a150627ff1ba" providerId="Windows Live" clId="Web-{B4284DA9-65D6-4975-D3FD-7045E1890D11}" dt="2025-01-09T05:49:13.096" v="338"/>
          <ac:spMkLst>
            <pc:docMk/>
            <pc:sldMk cId="722096983" sldId="262"/>
            <ac:spMk id="31" creationId="{DA381740-063A-41A4-836D-85D14980EEF0}"/>
          </ac:spMkLst>
        </pc:spChg>
        <pc:spChg chg="add">
          <ac:chgData name="BL J" userId="efc2a150627ff1ba" providerId="Windows Live" clId="Web-{B4284DA9-65D6-4975-D3FD-7045E1890D11}" dt="2025-01-09T05:49:13.096" v="338"/>
          <ac:spMkLst>
            <pc:docMk/>
            <pc:sldMk cId="722096983" sldId="262"/>
            <ac:spMk id="33" creationId="{007891EC-4501-44ED-A8C8-B11B6DB767AB}"/>
          </ac:spMkLst>
        </pc:spChg>
        <pc:picChg chg="del">
          <ac:chgData name="BL J" userId="efc2a150627ff1ba" providerId="Windows Live" clId="Web-{B4284DA9-65D6-4975-D3FD-7045E1890D11}" dt="2025-01-09T05:47:34.093" v="311"/>
          <ac:picMkLst>
            <pc:docMk/>
            <pc:sldMk cId="722096983" sldId="262"/>
            <ac:picMk id="3" creationId="{817311F2-8454-7F8B-0801-9E591B49D066}"/>
          </ac:picMkLst>
        </pc:picChg>
        <pc:picChg chg="del">
          <ac:chgData name="BL J" userId="efc2a150627ff1ba" providerId="Windows Live" clId="Web-{B4284DA9-65D6-4975-D3FD-7045E1890D11}" dt="2025-01-09T05:47:31.171" v="307"/>
          <ac:picMkLst>
            <pc:docMk/>
            <pc:sldMk cId="722096983" sldId="262"/>
            <ac:picMk id="4" creationId="{B5889DF5-FE4A-7673-0B6F-FAACC718E090}"/>
          </ac:picMkLst>
        </pc:picChg>
        <pc:picChg chg="del">
          <ac:chgData name="BL J" userId="efc2a150627ff1ba" providerId="Windows Live" clId="Web-{B4284DA9-65D6-4975-D3FD-7045E1890D11}" dt="2025-01-09T05:47:31.171" v="306"/>
          <ac:picMkLst>
            <pc:docMk/>
            <pc:sldMk cId="722096983" sldId="262"/>
            <ac:picMk id="5" creationId="{CBA3C608-E9AB-0545-2182-20632D368956}"/>
          </ac:picMkLst>
        </pc:picChg>
        <pc:picChg chg="del mod">
          <ac:chgData name="BL J" userId="efc2a150627ff1ba" providerId="Windows Live" clId="Web-{B4284DA9-65D6-4975-D3FD-7045E1890D11}" dt="2025-01-09T05:47:31.734" v="310"/>
          <ac:picMkLst>
            <pc:docMk/>
            <pc:sldMk cId="722096983" sldId="262"/>
            <ac:picMk id="20" creationId="{3B96A8B4-7DC8-A968-69D5-FDC423D42855}"/>
          </ac:picMkLst>
        </pc:picChg>
        <pc:picChg chg="add del">
          <ac:chgData name="BL J" userId="efc2a150627ff1ba" providerId="Windows Live" clId="Web-{B4284DA9-65D6-4975-D3FD-7045E1890D11}" dt="2025-01-09T05:49:13.065" v="337"/>
          <ac:picMkLst>
            <pc:docMk/>
            <pc:sldMk cId="722096983" sldId="262"/>
            <ac:picMk id="23" creationId="{A9F271E2-C58C-275B-D714-ED038D6899BE}"/>
          </ac:picMkLst>
        </pc:picChg>
        <pc:picChg chg="add">
          <ac:chgData name="BL J" userId="efc2a150627ff1ba" providerId="Windows Live" clId="Web-{B4284DA9-65D6-4975-D3FD-7045E1890D11}" dt="2025-01-09T05:49:13.096" v="338"/>
          <ac:picMkLst>
            <pc:docMk/>
            <pc:sldMk cId="722096983" sldId="262"/>
            <ac:picMk id="32" creationId="{F460B7B1-6141-E880-1244-3DA95B8BF083}"/>
          </ac:picMkLst>
        </pc:picChg>
        <pc:cxnChg chg="add">
          <ac:chgData name="BL J" userId="efc2a150627ff1ba" providerId="Windows Live" clId="Web-{B4284DA9-65D6-4975-D3FD-7045E1890D11}" dt="2025-01-09T05:49:13.096" v="338"/>
          <ac:cxnSpMkLst>
            <pc:docMk/>
            <pc:sldMk cId="722096983" sldId="262"/>
            <ac:cxnSpMk id="34" creationId="{34E5597F-CE67-4085-9548-E6A8036DA3BB}"/>
          </ac:cxnSpMkLst>
        </pc:cxnChg>
      </pc:sldChg>
      <pc:sldChg chg="add del replId">
        <pc:chgData name="BL J" userId="efc2a150627ff1ba" providerId="Windows Live" clId="Web-{B4284DA9-65D6-4975-D3FD-7045E1890D11}" dt="2025-01-09T05:12:54.742" v="210"/>
        <pc:sldMkLst>
          <pc:docMk/>
          <pc:sldMk cId="942384959" sldId="262"/>
        </pc:sldMkLst>
      </pc:sldChg>
      <pc:sldChg chg="add del replId">
        <pc:chgData name="BL J" userId="efc2a150627ff1ba" providerId="Windows Live" clId="Web-{B4284DA9-65D6-4975-D3FD-7045E1890D11}" dt="2025-01-09T05:12:59.836" v="212"/>
        <pc:sldMkLst>
          <pc:docMk/>
          <pc:sldMk cId="3590632838" sldId="262"/>
        </pc:sldMkLst>
      </pc:sldChg>
      <pc:sldChg chg="addSp delSp modSp new del mod setBg">
        <pc:chgData name="BL J" userId="efc2a150627ff1ba" providerId="Windows Live" clId="Web-{B4284DA9-65D6-4975-D3FD-7045E1890D11}" dt="2025-01-09T07:49:07.621" v="384"/>
        <pc:sldMkLst>
          <pc:docMk/>
          <pc:sldMk cId="1220411799" sldId="263"/>
        </pc:sldMkLst>
        <pc:spChg chg="mod">
          <ac:chgData name="BL J" userId="efc2a150627ff1ba" providerId="Windows Live" clId="Web-{B4284DA9-65D6-4975-D3FD-7045E1890D11}" dt="2025-01-09T05:53:37.042" v="374" actId="1076"/>
          <ac:spMkLst>
            <pc:docMk/>
            <pc:sldMk cId="1220411799" sldId="263"/>
            <ac:spMk id="2" creationId="{F16F422A-70EA-FA70-D715-97970982C03F}"/>
          </ac:spMkLst>
        </pc:spChg>
        <pc:spChg chg="add del">
          <ac:chgData name="BL J" userId="efc2a150627ff1ba" providerId="Windows Live" clId="Web-{B4284DA9-65D6-4975-D3FD-7045E1890D11}" dt="2025-01-09T05:52:51.447" v="366"/>
          <ac:spMkLst>
            <pc:docMk/>
            <pc:sldMk cId="1220411799" sldId="263"/>
            <ac:spMk id="3" creationId="{838E6FDD-2FB3-7D77-07EE-C296EF863CD4}"/>
          </ac:spMkLst>
        </pc:spChg>
        <pc:spChg chg="add del">
          <ac:chgData name="BL J" userId="efc2a150627ff1ba" providerId="Windows Live" clId="Web-{B4284DA9-65D6-4975-D3FD-7045E1890D11}" dt="2025-01-09T05:52:35.025" v="361"/>
          <ac:spMkLst>
            <pc:docMk/>
            <pc:sldMk cId="1220411799" sldId="263"/>
            <ac:spMk id="9" creationId="{DA381740-063A-41A4-836D-85D14980EEF0}"/>
          </ac:spMkLst>
        </pc:spChg>
        <pc:spChg chg="add del">
          <ac:chgData name="BL J" userId="efc2a150627ff1ba" providerId="Windows Live" clId="Web-{B4284DA9-65D6-4975-D3FD-7045E1890D11}" dt="2025-01-09T05:52:35.025" v="361"/>
          <ac:spMkLst>
            <pc:docMk/>
            <pc:sldMk cId="1220411799" sldId="263"/>
            <ac:spMk id="11" creationId="{0671A8AE-40A1-4631-A6B8-581AFF065482}"/>
          </ac:spMkLst>
        </pc:spChg>
        <pc:spChg chg="add del">
          <ac:chgData name="BL J" userId="efc2a150627ff1ba" providerId="Windows Live" clId="Web-{B4284DA9-65D6-4975-D3FD-7045E1890D11}" dt="2025-01-09T05:52:35.025" v="361"/>
          <ac:spMkLst>
            <pc:docMk/>
            <pc:sldMk cId="1220411799" sldId="263"/>
            <ac:spMk id="13" creationId="{A44CD100-6267-4E62-AA64-2182A3A6A1C0}"/>
          </ac:spMkLst>
        </pc:spChg>
        <pc:spChg chg="add del">
          <ac:chgData name="BL J" userId="efc2a150627ff1ba" providerId="Windows Live" clId="Web-{B4284DA9-65D6-4975-D3FD-7045E1890D11}" dt="2025-01-09T05:52:46.259" v="363"/>
          <ac:spMkLst>
            <pc:docMk/>
            <pc:sldMk cId="1220411799" sldId="263"/>
            <ac:spMk id="15" creationId="{DA381740-063A-41A4-836D-85D14980EEF0}"/>
          </ac:spMkLst>
        </pc:spChg>
        <pc:spChg chg="add del">
          <ac:chgData name="BL J" userId="efc2a150627ff1ba" providerId="Windows Live" clId="Web-{B4284DA9-65D6-4975-D3FD-7045E1890D11}" dt="2025-01-09T05:52:46.259" v="363"/>
          <ac:spMkLst>
            <pc:docMk/>
            <pc:sldMk cId="1220411799" sldId="263"/>
            <ac:spMk id="17" creationId="{5683D043-25BB-4AC9-8130-641179672614}"/>
          </ac:spMkLst>
        </pc:spChg>
        <pc:spChg chg="add del">
          <ac:chgData name="BL J" userId="efc2a150627ff1ba" providerId="Windows Live" clId="Web-{B4284DA9-65D6-4975-D3FD-7045E1890D11}" dt="2025-01-09T05:52:46.259" v="363"/>
          <ac:spMkLst>
            <pc:docMk/>
            <pc:sldMk cId="1220411799" sldId="263"/>
            <ac:spMk id="18" creationId="{AA61CCAC-6875-474C-8E9E-F57ABF078C2B}"/>
          </ac:spMkLst>
        </pc:spChg>
        <pc:spChg chg="add del">
          <ac:chgData name="BL J" userId="efc2a150627ff1ba" providerId="Windows Live" clId="Web-{B4284DA9-65D6-4975-D3FD-7045E1890D11}" dt="2025-01-09T05:52:51.400" v="365"/>
          <ac:spMkLst>
            <pc:docMk/>
            <pc:sldMk cId="1220411799" sldId="263"/>
            <ac:spMk id="20" creationId="{DA381740-063A-41A4-836D-85D14980EEF0}"/>
          </ac:spMkLst>
        </pc:spChg>
        <pc:spChg chg="add del">
          <ac:chgData name="BL J" userId="efc2a150627ff1ba" providerId="Windows Live" clId="Web-{B4284DA9-65D6-4975-D3FD-7045E1890D11}" dt="2025-01-09T05:52:51.400" v="365"/>
          <ac:spMkLst>
            <pc:docMk/>
            <pc:sldMk cId="1220411799" sldId="263"/>
            <ac:spMk id="21" creationId="{526E0BFB-CDF1-4990-8C11-AC849311E0A8}"/>
          </ac:spMkLst>
        </pc:spChg>
        <pc:spChg chg="add del">
          <ac:chgData name="BL J" userId="efc2a150627ff1ba" providerId="Windows Live" clId="Web-{B4284DA9-65D6-4975-D3FD-7045E1890D11}" dt="2025-01-09T05:52:51.400" v="365"/>
          <ac:spMkLst>
            <pc:docMk/>
            <pc:sldMk cId="1220411799" sldId="263"/>
            <ac:spMk id="23" creationId="{6069A1F8-9BEB-4786-9694-FC48B2D75D21}"/>
          </ac:spMkLst>
        </pc:spChg>
        <pc:spChg chg="add">
          <ac:chgData name="BL J" userId="efc2a150627ff1ba" providerId="Windows Live" clId="Web-{B4284DA9-65D6-4975-D3FD-7045E1890D11}" dt="2025-01-09T05:52:51.447" v="366"/>
          <ac:spMkLst>
            <pc:docMk/>
            <pc:sldMk cId="1220411799" sldId="263"/>
            <ac:spMk id="25" creationId="{DA381740-063A-41A4-836D-85D14980EEF0}"/>
          </ac:spMkLst>
        </pc:spChg>
        <pc:spChg chg="add">
          <ac:chgData name="BL J" userId="efc2a150627ff1ba" providerId="Windows Live" clId="Web-{B4284DA9-65D6-4975-D3FD-7045E1890D11}" dt="2025-01-09T05:52:51.447" v="366"/>
          <ac:spMkLst>
            <pc:docMk/>
            <pc:sldMk cId="1220411799" sldId="263"/>
            <ac:spMk id="26" creationId="{0671A8AE-40A1-4631-A6B8-581AFF065482}"/>
          </ac:spMkLst>
        </pc:spChg>
        <pc:spChg chg="add">
          <ac:chgData name="BL J" userId="efc2a150627ff1ba" providerId="Windows Live" clId="Web-{B4284DA9-65D6-4975-D3FD-7045E1890D11}" dt="2025-01-09T05:52:51.447" v="366"/>
          <ac:spMkLst>
            <pc:docMk/>
            <pc:sldMk cId="1220411799" sldId="263"/>
            <ac:spMk id="28" creationId="{A44CD100-6267-4E62-AA64-2182A3A6A1C0}"/>
          </ac:spMkLst>
        </pc:spChg>
        <pc:picChg chg="add del">
          <ac:chgData name="BL J" userId="efc2a150627ff1ba" providerId="Windows Live" clId="Web-{B4284DA9-65D6-4975-D3FD-7045E1890D11}" dt="2025-01-09T05:52:35.025" v="361"/>
          <ac:picMkLst>
            <pc:docMk/>
            <pc:sldMk cId="1220411799" sldId="263"/>
            <ac:picMk id="5" creationId="{143F4807-960C-46A4-E4B2-6400D480631F}"/>
          </ac:picMkLst>
        </pc:picChg>
        <pc:picChg chg="add del">
          <ac:chgData name="BL J" userId="efc2a150627ff1ba" providerId="Windows Live" clId="Web-{B4284DA9-65D6-4975-D3FD-7045E1890D11}" dt="2025-01-09T05:52:46.259" v="363"/>
          <ac:picMkLst>
            <pc:docMk/>
            <pc:sldMk cId="1220411799" sldId="263"/>
            <ac:picMk id="16" creationId="{4F6442A5-6709-5DF9-F872-1F51BB67357A}"/>
          </ac:picMkLst>
        </pc:picChg>
        <pc:picChg chg="add del">
          <ac:chgData name="BL J" userId="efc2a150627ff1ba" providerId="Windows Live" clId="Web-{B4284DA9-65D6-4975-D3FD-7045E1890D11}" dt="2025-01-09T05:52:51.400" v="365"/>
          <ac:picMkLst>
            <pc:docMk/>
            <pc:sldMk cId="1220411799" sldId="263"/>
            <ac:picMk id="22" creationId="{026F6E67-9B36-9B6E-C322-F81121AC8EF3}"/>
          </ac:picMkLst>
        </pc:picChg>
        <pc:picChg chg="add">
          <ac:chgData name="BL J" userId="efc2a150627ff1ba" providerId="Windows Live" clId="Web-{B4284DA9-65D6-4975-D3FD-7045E1890D11}" dt="2025-01-09T05:52:51.447" v="366"/>
          <ac:picMkLst>
            <pc:docMk/>
            <pc:sldMk cId="1220411799" sldId="263"/>
            <ac:picMk id="27" creationId="{143F4807-960C-46A4-E4B2-6400D480631F}"/>
          </ac:picMkLst>
        </pc:picChg>
      </pc:sldChg>
      <pc:sldMasterChg chg="del delSldLayout">
        <pc:chgData name="BL J" userId="efc2a150627ff1ba" providerId="Windows Live" clId="Web-{B4284DA9-65D6-4975-D3FD-7045E1890D11}" dt="2025-01-09T02:47:12.989" v="42"/>
        <pc:sldMasterMkLst>
          <pc:docMk/>
          <pc:sldMasterMk cId="3686743294" sldId="2147483648"/>
        </pc:sldMasterMkLst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BL J" userId="efc2a150627ff1ba" providerId="Windows Live" clId="Web-{B4284DA9-65D6-4975-D3FD-7045E1890D11}" dt="2025-01-09T02:47:12.989" v="42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replId addSldLayout delSldLayout">
        <pc:chgData name="BL J" userId="efc2a150627ff1ba" providerId="Windows Live" clId="Web-{B4284DA9-65D6-4975-D3FD-7045E1890D11}" dt="2025-01-09T02:47:39.662" v="47"/>
        <pc:sldMasterMkLst>
          <pc:docMk/>
          <pc:sldMasterMk cId="345135943" sldId="2147483660"/>
        </pc:sldMasterMkLst>
        <pc:sldLayoutChg chg="add del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3072817363" sldId="2147483661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3791307034" sldId="2147483662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2152790337" sldId="2147483663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705038219" sldId="2147483664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1243235871" sldId="2147483665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2993700012" sldId="2147483666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2248343543" sldId="2147483667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4274770745" sldId="2147483668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3276112367" sldId="2147483669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419425827" sldId="2147483670"/>
          </pc:sldLayoutMkLst>
        </pc:sldLayoutChg>
        <pc:sldLayoutChg chg="add del replId">
          <pc:chgData name="BL J" userId="efc2a150627ff1ba" providerId="Windows Live" clId="Web-{B4284DA9-65D6-4975-D3FD-7045E1890D11}" dt="2025-01-09T02:47:39.662" v="47"/>
          <pc:sldLayoutMkLst>
            <pc:docMk/>
            <pc:sldMasterMk cId="345135943" sldId="2147483660"/>
            <pc:sldLayoutMk cId="2644125303" sldId="2147483671"/>
          </pc:sldLayoutMkLst>
        </pc:sldLayoutChg>
      </pc:sldMasterChg>
      <pc:sldMasterChg chg="add addSldLayout">
        <pc:chgData name="BL J" userId="efc2a150627ff1ba" providerId="Windows Live" clId="Web-{B4284DA9-65D6-4975-D3FD-7045E1890D11}" dt="2025-01-09T02:47:39.662" v="47"/>
        <pc:sldMasterMkLst>
          <pc:docMk/>
          <pc:sldMasterMk cId="2557112982" sldId="2147483695"/>
        </pc:sldMasterMkLst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567217790" sldId="2147483684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2344958264" sldId="2147483685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835431306" sldId="2147483686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4161845931" sldId="2147483687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2007543754" sldId="2147483688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2326037618" sldId="2147483689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667133464" sldId="2147483690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3443739794" sldId="2147483691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4190470866" sldId="2147483692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4188867861" sldId="2147483693"/>
          </pc:sldLayoutMkLst>
        </pc:sldLayoutChg>
        <pc:sldLayoutChg chg="add">
          <pc:chgData name="BL J" userId="efc2a150627ff1ba" providerId="Windows Live" clId="Web-{B4284DA9-65D6-4975-D3FD-7045E1890D11}" dt="2025-01-09T02:47:39.662" v="47"/>
          <pc:sldLayoutMkLst>
            <pc:docMk/>
            <pc:sldMasterMk cId="2557112982" sldId="2147483695"/>
            <pc:sldLayoutMk cId="2685659135" sldId="214748369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3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7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6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4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/Git%EC%9D%98-%EA%B8%B0%EC%B4%88-Git-%EC%A0%80%EC%9E%A5%EC%86%8C-%EB%A7%8C%EB%93%A4%EA%B8%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과녁에 명중한 다트">
            <a:extLst>
              <a:ext uri="{FF2B5EF4-FFF2-40B4-BE49-F238E27FC236}">
                <a16:creationId xmlns:a16="http://schemas.microsoft.com/office/drawing/2014/main" id="{8118B718-226A-7B7C-5868-3B338C76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i="1">
                <a:ea typeface="맑은 고딕"/>
              </a:rPr>
              <a:t>Git Pro(3)</a:t>
            </a:r>
            <a:endParaRPr lang="ko-KR" altLang="en-US" sz="9600" i="1">
              <a:ea typeface="Malgun Gothic Semilight"/>
              <a:cs typeface="Malgun Gothic Semi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000" i="1">
                <a:ea typeface="맑은 고딕"/>
              </a:rPr>
              <a:t>Dept. Korea University Sejong Campus</a:t>
            </a:r>
            <a:endParaRPr lang="ko-KR" altLang="en-US" sz="2000" i="1">
              <a:ea typeface="맑은 고딕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000" i="1">
                <a:ea typeface="맑은 고딕"/>
              </a:rPr>
              <a:t>Major: Future Mobility(Autonomous Driving)</a:t>
            </a:r>
          </a:p>
          <a:p>
            <a:pPr algn="ctr">
              <a:lnSpc>
                <a:spcPct val="90000"/>
              </a:lnSpc>
            </a:pPr>
            <a:r>
              <a:rPr lang="ko-KR" altLang="en-US" sz="2000" i="1">
                <a:ea typeface="맑은 고딕"/>
              </a:rPr>
              <a:t>Name: Jubin Lee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다른 색깔의 개최자">
            <a:extLst>
              <a:ext uri="{FF2B5EF4-FFF2-40B4-BE49-F238E27FC236}">
                <a16:creationId xmlns:a16="http://schemas.microsoft.com/office/drawing/2014/main" id="{CB5D81C6-5A38-20CA-FF1F-67ABF2AB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70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983196-7965-D2CD-E2E8-823412B5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i="1">
                <a:solidFill>
                  <a:schemeClr val="bg1"/>
                </a:solidFill>
              </a:rPr>
              <a:t>Storage Manual of Git</a:t>
            </a:r>
          </a:p>
        </p:txBody>
      </p:sp>
    </p:spTree>
    <p:extLst>
      <p:ext uri="{BB962C8B-B14F-4D97-AF65-F5344CB8AC3E}">
        <p14:creationId xmlns:p14="http://schemas.microsoft.com/office/powerpoint/2010/main" val="25457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8" descr="톱니바퀴 근접 사진">
            <a:extLst>
              <a:ext uri="{FF2B5EF4-FFF2-40B4-BE49-F238E27FC236}">
                <a16:creationId xmlns:a16="http://schemas.microsoft.com/office/drawing/2014/main" id="{3B96A8B4-7DC8-A968-69D5-FDC423D4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6" r="-2" b="129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97A488-C809-1244-EFFA-72A9EA91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21733"/>
            <a:ext cx="11548532" cy="422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Setting</a:t>
            </a:r>
            <a:endParaRPr lang="en-US" altLang="ko-KR" i="1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95" y="470251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F368CCC-CB94-2E0A-1DBF-92E47C01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6" y="2145094"/>
            <a:ext cx="6096000" cy="37870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1E1540-2EAC-F432-2A7A-8C3F03BC7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305" y="3385919"/>
            <a:ext cx="6096000" cy="363037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6003A7D-E295-20C0-BA7D-51E8331FC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335" y="3745294"/>
            <a:ext cx="6096000" cy="2180376"/>
          </a:xfrm>
          <a:prstGeom prst="rect">
            <a:avLst/>
          </a:prstGeom>
        </p:spPr>
      </p:pic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F3B1A097-A788-B9E3-B5BB-513D04CD3033}"/>
              </a:ext>
            </a:extLst>
          </p:cNvPr>
          <p:cNvSpPr/>
          <p:nvPr/>
        </p:nvSpPr>
        <p:spPr>
          <a:xfrm>
            <a:off x="9467830" y="3387772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Move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Directory</a:t>
            </a: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C0CB6BE3-467E-5F7A-EEAE-3EF195FCD0FC}"/>
              </a:ext>
            </a:extLst>
          </p:cNvPr>
          <p:cNvSpPr/>
          <p:nvPr/>
        </p:nvSpPr>
        <p:spPr>
          <a:xfrm>
            <a:off x="9467830" y="3746118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Create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.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Git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File</a:t>
            </a:r>
            <a:endParaRPr lang="ko-KR" dirty="0" err="1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458AD15B-2A71-2D2A-03F8-7BC7725AFE0D}"/>
              </a:ext>
            </a:extLst>
          </p:cNvPr>
          <p:cNvSpPr/>
          <p:nvPr/>
        </p:nvSpPr>
        <p:spPr>
          <a:xfrm>
            <a:off x="6419830" y="2259188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Make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37424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8" descr="톱니바퀴 근접 사진">
            <a:extLst>
              <a:ext uri="{FF2B5EF4-FFF2-40B4-BE49-F238E27FC236}">
                <a16:creationId xmlns:a16="http://schemas.microsoft.com/office/drawing/2014/main" id="{3B96A8B4-7DC8-A968-69D5-FDC423D4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6" r="-2" b="129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97A488-C809-1244-EFFA-72A9EA91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21733"/>
            <a:ext cx="11548532" cy="422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Setting</a:t>
            </a:r>
            <a:endParaRPr lang="en-US" altLang="ko-KR" i="1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95" y="470251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F3B1A097-A788-B9E3-B5BB-513D04CD3033}"/>
              </a:ext>
            </a:extLst>
          </p:cNvPr>
          <p:cNvSpPr/>
          <p:nvPr/>
        </p:nvSpPr>
        <p:spPr>
          <a:xfrm>
            <a:off x="9467830" y="3144756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Add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All 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Directory</a:t>
            </a: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C0CB6BE3-467E-5F7A-EEAE-3EF195FCD0FC}"/>
              </a:ext>
            </a:extLst>
          </p:cNvPr>
          <p:cNvSpPr/>
          <p:nvPr/>
        </p:nvSpPr>
        <p:spPr>
          <a:xfrm>
            <a:off x="9467830" y="3503102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Execute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Commit</a:t>
            </a:r>
            <a:endParaRPr lang="ko-KR" dirty="0" err="1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458AD15B-2A71-2D2A-03F8-7BC7725AFE0D}"/>
              </a:ext>
            </a:extLst>
          </p:cNvPr>
          <p:cNvSpPr/>
          <p:nvPr/>
        </p:nvSpPr>
        <p:spPr>
          <a:xfrm>
            <a:off x="6415712" y="2259188"/>
            <a:ext cx="3046206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Make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Directory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in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Folder</a:t>
            </a: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044E6C6-E685-2726-7993-0ADFBE49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7" y="2102372"/>
            <a:ext cx="6096000" cy="3781841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0B9487D-6877-7666-88A3-D04F7C59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86" y="3215510"/>
            <a:ext cx="6096000" cy="1334672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EDE2EDA-7F77-25F7-89EC-A33B12C97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216" y="4526356"/>
            <a:ext cx="6096000" cy="1358020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DD713304-ABBB-3840-7FB3-7DF86B5114F9}"/>
              </a:ext>
            </a:extLst>
          </p:cNvPr>
          <p:cNvSpPr/>
          <p:nvPr/>
        </p:nvSpPr>
        <p:spPr>
          <a:xfrm>
            <a:off x="9463711" y="4454572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Execute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Clone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70402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8" descr="톱니바퀴 근접 사진">
            <a:extLst>
              <a:ext uri="{FF2B5EF4-FFF2-40B4-BE49-F238E27FC236}">
                <a16:creationId xmlns:a16="http://schemas.microsoft.com/office/drawing/2014/main" id="{3B96A8B4-7DC8-A968-69D5-FDC423D4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6" r="-2" b="129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97A488-C809-1244-EFFA-72A9EA91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21733"/>
            <a:ext cx="11548532" cy="422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Setting</a:t>
            </a:r>
            <a:endParaRPr lang="ko-KR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95" y="470251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F3B1A097-A788-B9E3-B5BB-513D04CD3033}"/>
              </a:ext>
            </a:extLst>
          </p:cNvPr>
          <p:cNvSpPr/>
          <p:nvPr/>
        </p:nvSpPr>
        <p:spPr>
          <a:xfrm>
            <a:off x="7461916" y="2436302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Make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File</a:t>
            </a:r>
            <a:endParaRPr lang="ko-KR" dirty="0" err="1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C0CB6BE3-467E-5F7A-EEAE-3EF195FCD0FC}"/>
              </a:ext>
            </a:extLst>
          </p:cNvPr>
          <p:cNvSpPr/>
          <p:nvPr/>
        </p:nvSpPr>
        <p:spPr>
          <a:xfrm>
            <a:off x="7466035" y="2794648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Fail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to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Make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File</a:t>
            </a:r>
            <a:endParaRPr lang="ko-KR" dirty="0" err="1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458AD15B-2A71-2D2A-03F8-7BC7725AFE0D}"/>
              </a:ext>
            </a:extLst>
          </p:cNvPr>
          <p:cNvSpPr/>
          <p:nvPr/>
        </p:nvSpPr>
        <p:spPr>
          <a:xfrm>
            <a:off x="7466035" y="1661945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Check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Status</a:t>
            </a:r>
            <a:endParaRPr lang="ko-KR" dirty="0" err="1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17311F2-8454-7F8B-0801-9E591B49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1" y="1663024"/>
            <a:ext cx="6096000" cy="846417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5889DF5-FE4A-7673-0B6F-FAACC718E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510" y="2508432"/>
            <a:ext cx="6096000" cy="2174993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BA3C608-E9AB-0545-2182-20632D368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540" y="4684251"/>
            <a:ext cx="6096000" cy="1697086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B6BE6522-7EC7-AA5D-3159-4F1B64258BDB}"/>
              </a:ext>
            </a:extLst>
          </p:cNvPr>
          <p:cNvSpPr/>
          <p:nvPr/>
        </p:nvSpPr>
        <p:spPr>
          <a:xfrm>
            <a:off x="7466035" y="4586378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Add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File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Again</a:t>
            </a:r>
            <a:endParaRPr lang="ko-KR" dirty="0" err="1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C4525E44-72C2-5A05-58B0-907E0A2FD839}"/>
              </a:ext>
            </a:extLst>
          </p:cNvPr>
          <p:cNvSpPr/>
          <p:nvPr/>
        </p:nvSpPr>
        <p:spPr>
          <a:xfrm>
            <a:off x="7461916" y="4944724"/>
            <a:ext cx="2086498" cy="35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icrosoft GothicNeo"/>
                <a:cs typeface="Microsoft GothicNeo"/>
              </a:rPr>
              <a:t>Check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Status</a:t>
            </a:r>
            <a:r>
              <a:rPr lang="ko-KR" altLang="en-US" sz="1400" b="1" i="1" dirty="0">
                <a:ea typeface="Microsoft GothicNeo"/>
                <a:cs typeface="Microsoft GothicNeo"/>
              </a:rPr>
              <a:t> </a:t>
            </a:r>
            <a:r>
              <a:rPr lang="ko-KR" altLang="en-US" sz="1400" b="1" i="1" dirty="0" err="1">
                <a:ea typeface="Microsoft GothicNeo"/>
                <a:cs typeface="Microsoft GothicNeo"/>
              </a:rPr>
              <a:t>Again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287363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00C58-C17B-E01C-87C5-F3AD690E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err="1">
                <a:ea typeface="Microsoft GothicNeo"/>
                <a:cs typeface="Microsoft GothicNeo"/>
              </a:rPr>
              <a:t>Reference</a:t>
            </a:r>
            <a:endParaRPr lang="ko-KR" altLang="en-US" i="1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A9255-1A47-9015-730A-83CFE470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ko-KR" altLang="en-US" i="1" err="1">
                <a:ea typeface="Microsoft GothicNeo"/>
                <a:cs typeface="Microsoft GothicNeo"/>
              </a:rPr>
              <a:t>Create</a:t>
            </a:r>
            <a:r>
              <a:rPr lang="ko-KR" altLang="en-US" i="1" dirty="0">
                <a:ea typeface="Microsoft GothicNeo"/>
                <a:cs typeface="Microsoft GothicNeo"/>
              </a:rPr>
              <a:t> </a:t>
            </a:r>
            <a:r>
              <a:rPr lang="ko-KR" altLang="en-US" i="1" err="1">
                <a:ea typeface="Microsoft GothicNeo"/>
                <a:cs typeface="Microsoft GothicNeo"/>
              </a:rPr>
              <a:t>Storage</a:t>
            </a:r>
            <a:r>
              <a:rPr lang="ko-KR" altLang="en-US" i="1" dirty="0">
                <a:ea typeface="Microsoft GothicNeo"/>
                <a:cs typeface="Microsoft GothicNeo"/>
              </a:rPr>
              <a:t>: </a:t>
            </a:r>
            <a:r>
              <a:rPr lang="ko-KR" i="1" dirty="0">
                <a:ea typeface="+mn-lt"/>
                <a:cs typeface="+mn-lt"/>
                <a:hlinkClick r:id="rId2"/>
              </a:rPr>
              <a:t>Git - Git 저장소 만들기</a:t>
            </a:r>
            <a:endParaRPr lang="ko-KR" altLang="en-US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6335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SketchyVTI</vt:lpstr>
      <vt:lpstr>Git Pro(3)</vt:lpstr>
      <vt:lpstr>Storage Manual of Git</vt:lpstr>
      <vt:lpstr>Setting</vt:lpstr>
      <vt:lpstr>Setting</vt:lpstr>
      <vt:lpstr>Setting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160</cp:revision>
  <dcterms:created xsi:type="dcterms:W3CDTF">2025-01-09T02:46:16Z</dcterms:created>
  <dcterms:modified xsi:type="dcterms:W3CDTF">2025-01-09T07:49:09Z</dcterms:modified>
</cp:coreProperties>
</file>