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16" r:id="rId2"/>
    <p:sldId id="417" r:id="rId3"/>
    <p:sldId id="41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403" r:id="rId16"/>
    <p:sldId id="389" r:id="rId17"/>
    <p:sldId id="390" r:id="rId18"/>
    <p:sldId id="409" r:id="rId19"/>
    <p:sldId id="410" r:id="rId20"/>
    <p:sldId id="411" r:id="rId21"/>
    <p:sldId id="404" r:id="rId22"/>
    <p:sldId id="371" r:id="rId23"/>
    <p:sldId id="405" r:id="rId24"/>
    <p:sldId id="372" r:id="rId25"/>
    <p:sldId id="373" r:id="rId26"/>
    <p:sldId id="374" r:id="rId27"/>
    <p:sldId id="375" r:id="rId28"/>
    <p:sldId id="376" r:id="rId29"/>
    <p:sldId id="364" r:id="rId30"/>
    <p:sldId id="40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41" r:id="rId40"/>
    <p:sldId id="318" r:id="rId41"/>
    <p:sldId id="335" r:id="rId42"/>
    <p:sldId id="336" r:id="rId43"/>
    <p:sldId id="338" r:id="rId44"/>
    <p:sldId id="339" r:id="rId45"/>
    <p:sldId id="363" r:id="rId46"/>
    <p:sldId id="354" r:id="rId47"/>
    <p:sldId id="355" r:id="rId48"/>
    <p:sldId id="377" r:id="rId49"/>
    <p:sldId id="378" r:id="rId50"/>
    <p:sldId id="358" r:id="rId51"/>
    <p:sldId id="379" r:id="rId52"/>
    <p:sldId id="360" r:id="rId53"/>
    <p:sldId id="380" r:id="rId54"/>
    <p:sldId id="362" r:id="rId55"/>
    <p:sldId id="391" r:id="rId56"/>
    <p:sldId id="392" r:id="rId57"/>
    <p:sldId id="393" r:id="rId58"/>
    <p:sldId id="394" r:id="rId59"/>
    <p:sldId id="395" r:id="rId60"/>
    <p:sldId id="396" r:id="rId61"/>
    <p:sldId id="398" r:id="rId62"/>
    <p:sldId id="399" r:id="rId63"/>
    <p:sldId id="370" r:id="rId64"/>
    <p:sldId id="365" r:id="rId65"/>
    <p:sldId id="366" r:id="rId66"/>
    <p:sldId id="367" r:id="rId67"/>
    <p:sldId id="368" r:id="rId68"/>
    <p:sldId id="408" r:id="rId69"/>
    <p:sldId id="407" r:id="rId70"/>
    <p:sldId id="369" r:id="rId71"/>
    <p:sldId id="340" r:id="rId72"/>
    <p:sldId id="334" r:id="rId73"/>
    <p:sldId id="333" r:id="rId74"/>
    <p:sldId id="332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28" autoAdjust="0"/>
  </p:normalViewPr>
  <p:slideViewPr>
    <p:cSldViewPr snapToGrid="0">
      <p:cViewPr>
        <p:scale>
          <a:sx n="100" d="100"/>
          <a:sy n="100" d="100"/>
        </p:scale>
        <p:origin x="72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아이디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아이 나이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돌보미</a:t>
            </a:r>
            <a:r>
              <a:rPr lang="ko-KR" altLang="en-US" baseline="0" dirty="0"/>
              <a:t> 등급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신청일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매칭 상태로 변경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2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4.xml"/><Relationship Id="rId3" Type="http://schemas.openxmlformats.org/officeDocument/2006/relationships/slide" Target="slide47.xml"/><Relationship Id="rId7" Type="http://schemas.openxmlformats.org/officeDocument/2006/relationships/slide" Target="slide54.xml"/><Relationship Id="rId12" Type="http://schemas.openxmlformats.org/officeDocument/2006/relationships/slide" Target="slide5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11" Type="http://schemas.openxmlformats.org/officeDocument/2006/relationships/slide" Target="slide51.xml"/><Relationship Id="rId5" Type="http://schemas.openxmlformats.org/officeDocument/2006/relationships/image" Target="../media/image3.png"/><Relationship Id="rId10" Type="http://schemas.openxmlformats.org/officeDocument/2006/relationships/slide" Target="slide50.xml"/><Relationship Id="rId4" Type="http://schemas.openxmlformats.org/officeDocument/2006/relationships/slide" Target="slide46.xml"/><Relationship Id="rId9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56.xml"/><Relationship Id="rId7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11" Type="http://schemas.openxmlformats.org/officeDocument/2006/relationships/slide" Target="slide4.xml"/><Relationship Id="rId5" Type="http://schemas.openxmlformats.org/officeDocument/2006/relationships/slide" Target="slide57.xml"/><Relationship Id="rId10" Type="http://schemas.openxmlformats.org/officeDocument/2006/relationships/image" Target="../media/image3.png"/><Relationship Id="rId4" Type="http://schemas.openxmlformats.org/officeDocument/2006/relationships/slide" Target="slide58.xml"/><Relationship Id="rId9" Type="http://schemas.openxmlformats.org/officeDocument/2006/relationships/slide" Target="slide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6.xml"/><Relationship Id="rId7" Type="http://schemas.openxmlformats.org/officeDocument/2006/relationships/slide" Target="slide7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8.xml"/><Relationship Id="rId4" Type="http://schemas.openxmlformats.org/officeDocument/2006/relationships/slide" Target="slide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slide" Target="slide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2.xml"/><Relationship Id="rId1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7.xml"/><Relationship Id="rId7" Type="http://schemas.openxmlformats.org/officeDocument/2006/relationships/slide" Target="slide3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6.xml"/><Relationship Id="rId10" Type="http://schemas.openxmlformats.org/officeDocument/2006/relationships/slide" Target="slide4.xml"/><Relationship Id="rId4" Type="http://schemas.openxmlformats.org/officeDocument/2006/relationships/slide" Target="slide3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4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1.xml"/><Relationship Id="rId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065"/>
            <a:ext cx="12016105" cy="68700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25" y="0"/>
            <a:ext cx="12016105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DD2D87F-A67D-456E-889F-017946FB2528}"/>
              </a:ext>
            </a:extLst>
          </p:cNvPr>
          <p:cNvGrpSpPr/>
          <p:nvPr/>
        </p:nvGrpSpPr>
        <p:grpSpPr>
          <a:xfrm>
            <a:off x="12025630" y="-2540"/>
            <a:ext cx="166370" cy="167005"/>
            <a:chOff x="12025630" y="273685"/>
            <a:chExt cx="166370" cy="167005"/>
          </a:xfrm>
        </p:grpSpPr>
        <p:sp>
          <p:nvSpPr>
            <p:cNvPr id="17" name="직사각형 16"/>
            <p:cNvSpPr/>
            <p:nvPr/>
          </p:nvSpPr>
          <p:spPr>
            <a:xfrm>
              <a:off x="12025630" y="273685"/>
              <a:ext cx="166370" cy="16700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2058650" y="341630"/>
              <a:ext cx="95250" cy="5715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158115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4" y="-12066"/>
            <a:ext cx="1135566" cy="11355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BDF47B-1B54-4068-AEB0-7F3500EC165A}"/>
              </a:ext>
            </a:extLst>
          </p:cNvPr>
          <p:cNvSpPr/>
          <p:nvPr/>
        </p:nvSpPr>
        <p:spPr>
          <a:xfrm>
            <a:off x="0" y="2006280"/>
            <a:ext cx="12023091" cy="326218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112C74-8221-4E09-853D-55B7F5C72358}"/>
              </a:ext>
            </a:extLst>
          </p:cNvPr>
          <p:cNvSpPr txBox="1"/>
          <p:nvPr/>
        </p:nvSpPr>
        <p:spPr>
          <a:xfrm>
            <a:off x="5518203" y="434286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베푸미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찾기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229AE3E-98F3-451D-9DDD-5FEDBA237BBE}"/>
              </a:ext>
            </a:extLst>
          </p:cNvPr>
          <p:cNvSpPr/>
          <p:nvPr/>
        </p:nvSpPr>
        <p:spPr>
          <a:xfrm>
            <a:off x="5066771" y="4279968"/>
            <a:ext cx="1863716" cy="4335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2772EDD-B5B6-4DD1-8CBE-0C8B161920EC}"/>
              </a:ext>
            </a:extLst>
          </p:cNvPr>
          <p:cNvGrpSpPr/>
          <p:nvPr/>
        </p:nvGrpSpPr>
        <p:grpSpPr>
          <a:xfrm>
            <a:off x="5251242" y="2781095"/>
            <a:ext cx="1338767" cy="976177"/>
            <a:chOff x="5249058" y="2810768"/>
            <a:chExt cx="1338767" cy="976177"/>
          </a:xfrm>
        </p:grpSpPr>
        <p:sp>
          <p:nvSpPr>
            <p:cNvPr id="7" name="TextBox 6"/>
            <p:cNvSpPr txBox="1"/>
            <p:nvPr/>
          </p:nvSpPr>
          <p:spPr>
            <a:xfrm>
              <a:off x="5249058" y="281076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617BAC7-49E9-4D52-8F7A-CB6C421FF1A3}"/>
                </a:ext>
              </a:extLst>
            </p:cNvPr>
            <p:cNvSpPr txBox="1"/>
            <p:nvPr/>
          </p:nvSpPr>
          <p:spPr>
            <a:xfrm>
              <a:off x="5741526" y="3079059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:</a:t>
              </a:r>
              <a:endParaRPr lang="ko-KR" altLang="en-US" sz="4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46E7B91-9E3F-4696-A18A-6E376EC7A481}"/>
                </a:ext>
              </a:extLst>
            </p:cNvPr>
            <p:cNvSpPr txBox="1"/>
            <p:nvPr/>
          </p:nvSpPr>
          <p:spPr>
            <a:xfrm>
              <a:off x="5982139" y="295915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품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30236D2-E71B-49A7-B8E7-CDC9814086D7}"/>
              </a:ext>
            </a:extLst>
          </p:cNvPr>
          <p:cNvSpPr txBox="1"/>
          <p:nvPr/>
        </p:nvSpPr>
        <p:spPr>
          <a:xfrm>
            <a:off x="6155423" y="364081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엄마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들의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 육아 품앗이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바탕" panose="02030600000101010101" pitchFamily="18" charset="-127"/>
              <a:ea typeface="문체부 궁체 정자체" panose="02030609000101010101" pitchFamily="17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6E1DF12-73BE-4150-AEDA-BA7ADC79849A}"/>
              </a:ext>
            </a:extLst>
          </p:cNvPr>
          <p:cNvSpPr/>
          <p:nvPr/>
        </p:nvSpPr>
        <p:spPr>
          <a:xfrm>
            <a:off x="7071375" y="99963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7210AED-3611-46D3-9159-9C17F684D12C}"/>
              </a:ext>
            </a:extLst>
          </p:cNvPr>
          <p:cNvSpPr>
            <a:spLocks/>
          </p:cNvSpPr>
          <p:nvPr/>
        </p:nvSpPr>
        <p:spPr>
          <a:xfrm>
            <a:off x="8042538" y="99963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33D7F5F-FDFF-4CFE-B465-571BC690D9C9}"/>
              </a:ext>
            </a:extLst>
          </p:cNvPr>
          <p:cNvSpPr>
            <a:spLocks/>
          </p:cNvSpPr>
          <p:nvPr/>
        </p:nvSpPr>
        <p:spPr>
          <a:xfrm>
            <a:off x="91055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D8646B-1C0D-4488-8A79-86C383B1209D}"/>
              </a:ext>
            </a:extLst>
          </p:cNvPr>
          <p:cNvSpPr>
            <a:spLocks/>
          </p:cNvSpPr>
          <p:nvPr/>
        </p:nvSpPr>
        <p:spPr>
          <a:xfrm>
            <a:off x="100453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010CB78-A2AF-49FA-ACBF-4E72493350D4}"/>
              </a:ext>
            </a:extLst>
          </p:cNvPr>
          <p:cNvSpPr>
            <a:spLocks/>
          </p:cNvSpPr>
          <p:nvPr/>
        </p:nvSpPr>
        <p:spPr>
          <a:xfrm>
            <a:off x="11023867" y="81605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in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0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1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xmlns="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xmlns="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xmlns="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xmlns="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xmlns="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0159" y="3131472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316" y="3509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4043" y="1263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엄마들의 육아 품앗이</a:t>
            </a:r>
            <a:r>
              <a:rPr lang="en-US" altLang="ko-KR" dirty="0"/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2038741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8750" y="39260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Best </a:t>
            </a:r>
            <a:r>
              <a:rPr lang="ko-KR" altLang="en-US" sz="1200" dirty="0"/>
              <a:t>후기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55786" y="4701261"/>
            <a:ext cx="8860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베품</a:t>
            </a:r>
            <a:r>
              <a:rPr lang="ko-KR" altLang="en-US" sz="1200" dirty="0"/>
              <a:t> 서비스를 통해 아이 엄마들과 소통도 하고 어린 아기라 걱정했는데 같은 아기 엄마라 더 세심히 신경 써 주셔서 좋았어요</a:t>
            </a:r>
            <a:endParaRPr lang="en-US" altLang="ko-KR" sz="12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아기 엄마</a:t>
            </a:r>
          </a:p>
        </p:txBody>
      </p:sp>
    </p:spTree>
    <p:extLst>
      <p:ext uri="{BB962C8B-B14F-4D97-AF65-F5344CB8AC3E}">
        <p14:creationId xmlns:p14="http://schemas.microsoft.com/office/powerpoint/2010/main" val="288601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xmlns="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xmlns="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621" y="3105834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4432933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169" y="4681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베품</a:t>
            </a:r>
            <a:r>
              <a:rPr lang="ko-KR" altLang="en-US" sz="1200" dirty="0"/>
              <a:t> 이용방법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412" y="938019"/>
            <a:ext cx="261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회원 가입을 하고 로그인을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7831" y="1329634"/>
            <a:ext cx="301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자격검증으로 </a:t>
            </a:r>
            <a:r>
              <a:rPr lang="ko-KR" altLang="en-US" sz="1200" dirty="0" err="1"/>
              <a:t>베푸미의</a:t>
            </a:r>
            <a:r>
              <a:rPr lang="ko-KR" altLang="en-US" sz="1200" dirty="0"/>
              <a:t> 자격을 얻는다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045" y="1721249"/>
            <a:ext cx="498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찾기로 자신과 같은 지역의 또다른 </a:t>
            </a:r>
            <a:r>
              <a:rPr lang="ko-KR" altLang="en-US" sz="1200" dirty="0" err="1"/>
              <a:t>베푸미를</a:t>
            </a:r>
            <a:r>
              <a:rPr lang="ko-KR" altLang="en-US" sz="1200" dirty="0"/>
              <a:t> 찾아 신청한다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9403" y="2112864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베푸미가</a:t>
            </a:r>
            <a:r>
              <a:rPr lang="ko-KR" altLang="en-US" sz="1200" dirty="0"/>
              <a:t> 자신이 맞는 사람인지 메시지로 서로를 확인한 후 </a:t>
            </a:r>
            <a:r>
              <a:rPr lang="ko-KR" altLang="en-US" sz="1200" dirty="0" err="1"/>
              <a:t>베품을</a:t>
            </a:r>
            <a:r>
              <a:rPr lang="ko-KR" altLang="en-US" sz="1200" dirty="0"/>
              <a:t> 승인한다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514" y="2479264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서비스를 이용한다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3752165"/>
            <a:ext cx="12015387" cy="310583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베</a:t>
            </a:r>
            <a:r>
              <a:rPr lang="en-US" altLang="ko-KR" sz="1600" dirty="0"/>
              <a:t>:</a:t>
            </a:r>
            <a:r>
              <a:rPr lang="ko-KR" altLang="en-US" sz="1600" dirty="0"/>
              <a:t>품</a:t>
            </a:r>
            <a:endParaRPr lang="en-US" altLang="ko-KR" sz="16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상호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베품</a:t>
            </a:r>
            <a:endParaRPr lang="en-US" altLang="ko-KR" sz="1100" dirty="0"/>
          </a:p>
          <a:p>
            <a:r>
              <a:rPr lang="ko-KR" altLang="en-US" sz="1100" dirty="0"/>
              <a:t>전화번호 </a:t>
            </a:r>
            <a:r>
              <a:rPr lang="en-US" altLang="ko-KR" sz="1100" dirty="0"/>
              <a:t>000-000-000</a:t>
            </a:r>
          </a:p>
          <a:p>
            <a:r>
              <a:rPr lang="ko-KR" altLang="en-US" sz="1100" dirty="0"/>
              <a:t>관리자 이메일 </a:t>
            </a:r>
            <a:r>
              <a:rPr lang="en-US" altLang="ko-KR" sz="1100" dirty="0"/>
              <a:t>admin@bepum.com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Copyright ⓒ bepum.com 2017-2017 All Right Reserved. Contact admin@bepum.com for more information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06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xmlns="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xmlns="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38288" r="60448" b="45659"/>
          <a:stretch/>
        </p:blipFill>
        <p:spPr>
          <a:xfrm>
            <a:off x="2388394" y="2997898"/>
            <a:ext cx="1343025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87894" y="3491519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" y="1268228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88134" y="3836041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07316" y="1963556"/>
            <a:ext cx="5042455" cy="1872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xmlns="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57225" y="2057399"/>
            <a:ext cx="7972425" cy="353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20018" y="3800070"/>
            <a:ext cx="2669241" cy="19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</a:t>
            </a:r>
            <a:r>
              <a:rPr lang="ko-KR" altLang="en-US" dirty="0" err="1"/>
              <a:t>여기서바로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xmlns="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xmlns="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2787</Words>
  <Application>Microsoft Office PowerPoint</Application>
  <PresentationFormat>와이드스크린</PresentationFormat>
  <Paragraphs>889</Paragraphs>
  <Slides>74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맑은 고딕</vt:lpstr>
      <vt:lpstr>문체부 궁체 정자체</vt:lpstr>
      <vt:lpstr>바탕</vt:lpstr>
      <vt:lpstr>바탕체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user</cp:lastModifiedBy>
  <cp:revision>91</cp:revision>
  <dcterms:created xsi:type="dcterms:W3CDTF">2017-07-19T04:47:07Z</dcterms:created>
  <dcterms:modified xsi:type="dcterms:W3CDTF">2017-08-29T07:11:35Z</dcterms:modified>
</cp:coreProperties>
</file>