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93" d="100"/>
          <a:sy n="93" d="100"/>
        </p:scale>
        <p:origin x="4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6603" y="351065"/>
            <a:ext cx="7766936" cy="1646302"/>
          </a:xfrm>
        </p:spPr>
        <p:txBody>
          <a:bodyPr/>
          <a:lstStyle/>
          <a:p>
            <a:pPr algn="ctr"/>
            <a:r>
              <a:rPr lang="ko-KR" altLang="en-US" dirty="0" smtClean="0"/>
              <a:t>재난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지진</a:t>
            </a:r>
            <a:r>
              <a:rPr lang="en-US" altLang="ko-KR" dirty="0" smtClean="0"/>
              <a:t>)</a:t>
            </a:r>
            <a:r>
              <a:rPr lang="ko-KR" altLang="en-US" dirty="0" smtClean="0"/>
              <a:t>발생시 대피를 위한 경고들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85042" y="2498269"/>
            <a:ext cx="4620359" cy="264946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ko-KR" altLang="en-US" sz="3600" dirty="0" smtClean="0"/>
              <a:t>  가속도 센서를 이용하면 외부충격으로 인한 값의 변화를 알 수 있다</a:t>
            </a:r>
            <a:r>
              <a:rPr lang="en-US" altLang="ko-KR" sz="3600" dirty="0" smtClean="0"/>
              <a:t>. </a:t>
            </a:r>
          </a:p>
          <a:p>
            <a:pPr algn="just"/>
            <a:r>
              <a:rPr lang="en-US" altLang="ko-KR" sz="3600" dirty="0"/>
              <a:t> 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따라서 지진이 발생하는 것과 같은 상황을 만들어보고 사람들에게 경고 </a:t>
            </a:r>
            <a:r>
              <a:rPr lang="ko-KR" altLang="en-US" sz="3600" dirty="0" err="1" smtClean="0"/>
              <a:t>메세지를</a:t>
            </a:r>
            <a:r>
              <a:rPr lang="ko-KR" altLang="en-US" sz="3600" dirty="0" smtClean="0"/>
              <a:t> 보내보자</a:t>
            </a:r>
            <a:r>
              <a:rPr lang="en-US" altLang="ko-KR" sz="3600" dirty="0"/>
              <a:t>!</a:t>
            </a:r>
            <a:endParaRPr lang="en-US" altLang="ko-KR" sz="3600" dirty="0" smtClean="0"/>
          </a:p>
          <a:p>
            <a:pPr algn="l"/>
            <a:endParaRPr lang="en-US" altLang="ko-KR" dirty="0" smtClean="0"/>
          </a:p>
          <a:p>
            <a:pPr algn="l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2308525"/>
            <a:ext cx="4653643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하드웨어 구성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l"/>
            </a:pPr>
            <a:r>
              <a:rPr lang="ko-KR" altLang="en-US" sz="3200" dirty="0" err="1" smtClean="0"/>
              <a:t>아두이노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우노</a:t>
            </a:r>
            <a:r>
              <a:rPr lang="ko-KR" altLang="en-US" sz="3200" dirty="0" smtClean="0"/>
              <a:t> 보드 </a:t>
            </a:r>
            <a:endParaRPr lang="en-US" altLang="ko-KR" sz="3200" dirty="0" smtClean="0"/>
          </a:p>
          <a:p>
            <a:pPr algn="ctr">
              <a:buFont typeface="Wingdings" panose="05000000000000000000" pitchFamily="2" charset="2"/>
              <a:buChar char="l"/>
            </a:pPr>
            <a:r>
              <a:rPr lang="en-US" altLang="ko-KR" sz="3200" dirty="0" smtClean="0"/>
              <a:t>I2C LCD 1</a:t>
            </a:r>
            <a:r>
              <a:rPr lang="ko-KR" altLang="en-US" sz="3200" dirty="0" smtClean="0"/>
              <a:t>개</a:t>
            </a:r>
            <a:endParaRPr lang="en-US" altLang="ko-KR" sz="3200" dirty="0" smtClean="0"/>
          </a:p>
          <a:p>
            <a:pPr algn="ctr">
              <a:buFont typeface="Wingdings" panose="05000000000000000000" pitchFamily="2" charset="2"/>
              <a:buChar char="l"/>
            </a:pPr>
            <a:r>
              <a:rPr lang="en-US" altLang="ko-KR" sz="3200" dirty="0" smtClean="0"/>
              <a:t>LED 3</a:t>
            </a:r>
            <a:r>
              <a:rPr lang="ko-KR" altLang="en-US" sz="3200" dirty="0" smtClean="0"/>
              <a:t>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저항필요</a:t>
            </a:r>
            <a:r>
              <a:rPr lang="en-US" altLang="ko-KR" sz="3200" dirty="0" smtClean="0"/>
              <a:t>)</a:t>
            </a:r>
          </a:p>
          <a:p>
            <a:pPr algn="ctr">
              <a:buFont typeface="Wingdings" panose="05000000000000000000" pitchFamily="2" charset="2"/>
              <a:buChar char="l"/>
            </a:pPr>
            <a:r>
              <a:rPr lang="ko-KR" altLang="en-US" sz="3200" dirty="0" smtClean="0"/>
              <a:t>가속도센서 모듈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개</a:t>
            </a:r>
            <a:endParaRPr lang="en-US" altLang="ko-KR" sz="3200" dirty="0" smtClean="0"/>
          </a:p>
          <a:p>
            <a:pPr algn="ctr">
              <a:buFont typeface="Wingdings" panose="05000000000000000000" pitchFamily="2" charset="2"/>
              <a:buChar char="l"/>
            </a:pPr>
            <a:r>
              <a:rPr lang="ko-KR" altLang="en-US" sz="3200" dirty="0" smtClean="0"/>
              <a:t>자동 </a:t>
            </a:r>
            <a:r>
              <a:rPr lang="ko-KR" altLang="en-US" sz="3200" dirty="0" err="1" smtClean="0"/>
              <a:t>부저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개</a:t>
            </a:r>
            <a:endParaRPr lang="en-US" altLang="ko-KR" sz="3200" dirty="0" smtClean="0"/>
          </a:p>
          <a:p>
            <a:pPr algn="ctr">
              <a:buFont typeface="Wingdings" panose="05000000000000000000" pitchFamily="2" charset="2"/>
              <a:buChar char="l"/>
            </a:pPr>
            <a:r>
              <a:rPr lang="ko-KR" altLang="en-US" sz="3200" dirty="0" smtClean="0"/>
              <a:t>도트매트릭스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154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사용 라이브러리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95224"/>
            <a:ext cx="8596668" cy="4525024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#include &lt;MPU6050_tockn.h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MPU-6050</a:t>
            </a:r>
            <a:r>
              <a:rPr lang="ko-KR" altLang="en-US" dirty="0" smtClean="0"/>
              <a:t>모듈의 </a:t>
            </a:r>
            <a:r>
              <a:rPr lang="ko-KR" altLang="en-US" dirty="0"/>
              <a:t>모션 추적 및 자세 측정을 위한 센서 모듈을 다루기 </a:t>
            </a:r>
            <a:r>
              <a:rPr lang="ko-KR" altLang="en-US" dirty="0" smtClean="0"/>
              <a:t>위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/>
              <a:t>. #include &lt;</a:t>
            </a:r>
            <a:r>
              <a:rPr lang="en-US" altLang="ko-KR" dirty="0" err="1"/>
              <a:t>Wire.h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ko-KR" altLang="en-US" dirty="0" smtClean="0"/>
              <a:t>     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 환경에서 </a:t>
            </a:r>
            <a:r>
              <a:rPr lang="en-US" altLang="ko-KR" dirty="0" smtClean="0"/>
              <a:t>I2C (Inter-Integrated Circuit) </a:t>
            </a:r>
            <a:r>
              <a:rPr lang="ko-KR" altLang="en-US" dirty="0" smtClean="0"/>
              <a:t>통신을 위함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dirty="0"/>
              <a:t>. #include &lt;LiquidCrystal_I2C.h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 </a:t>
            </a:r>
            <a:r>
              <a:rPr lang="ko-KR" altLang="en-US" dirty="0"/>
              <a:t>프로그래밍 환경에서 </a:t>
            </a:r>
            <a:r>
              <a:rPr lang="en-US" altLang="ko-KR" dirty="0"/>
              <a:t>I2C </a:t>
            </a:r>
            <a:r>
              <a:rPr lang="ko-KR" altLang="en-US" dirty="0"/>
              <a:t>통신을 이용하여 </a:t>
            </a:r>
            <a:r>
              <a:rPr lang="en-US" altLang="ko-KR" dirty="0"/>
              <a:t>LCD (Liquid Crystal Display) </a:t>
            </a:r>
            <a:r>
              <a:rPr lang="ko-KR" altLang="en-US" dirty="0" err="1" smtClean="0"/>
              <a:t>디스</a:t>
            </a:r>
            <a:r>
              <a:rPr lang="ko-KR" altLang="en-US" dirty="0" smtClean="0"/>
              <a:t>        플레이를 </a:t>
            </a:r>
            <a:r>
              <a:rPr lang="ko-KR" altLang="en-US" dirty="0"/>
              <a:t>다루기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en-US" altLang="ko-KR" dirty="0"/>
              <a:t>. #include &lt;</a:t>
            </a:r>
            <a:r>
              <a:rPr lang="en-US" altLang="ko-KR" dirty="0" err="1"/>
              <a:t>LedControl.h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환경에서 </a:t>
            </a:r>
            <a:r>
              <a:rPr lang="en-US" altLang="ko-KR" dirty="0"/>
              <a:t>8x8 LED </a:t>
            </a:r>
            <a:r>
              <a:rPr lang="ko-KR" altLang="en-US" dirty="0"/>
              <a:t>매트릭스와 같은 </a:t>
            </a:r>
            <a:r>
              <a:rPr lang="ko-KR" altLang="en-US" dirty="0" smtClean="0"/>
              <a:t>출력 </a:t>
            </a:r>
            <a:r>
              <a:rPr lang="ko-KR" altLang="en-US" dirty="0"/>
              <a:t>장치를 다루기 </a:t>
            </a:r>
            <a:r>
              <a:rPr lang="ko-KR" altLang="en-US" dirty="0" smtClean="0"/>
              <a:t>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err="1" smtClean="0"/>
              <a:t>플로우</a:t>
            </a:r>
            <a:r>
              <a:rPr lang="ko-KR" altLang="en-US" sz="5400" dirty="0" smtClean="0"/>
              <a:t> 차트</a:t>
            </a:r>
            <a:endParaRPr lang="ko-KR" altLang="en-US" sz="5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14" y="1505543"/>
            <a:ext cx="5739493" cy="46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144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</vt:lpstr>
      <vt:lpstr>Wingdings 3</vt:lpstr>
      <vt:lpstr>패싯</vt:lpstr>
      <vt:lpstr>재난(지진)발생시 대피를 위한 경고들</vt:lpstr>
      <vt:lpstr>하드웨어 구성</vt:lpstr>
      <vt:lpstr>사용 라이브러리</vt:lpstr>
      <vt:lpstr>플로우 차트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재난(지진)발생시 대피를 위한 경고들</dc:title>
  <dc:creator>ljh</dc:creator>
  <cp:lastModifiedBy>ljh</cp:lastModifiedBy>
  <cp:revision>5</cp:revision>
  <dcterms:created xsi:type="dcterms:W3CDTF">2023-08-11T06:18:45Z</dcterms:created>
  <dcterms:modified xsi:type="dcterms:W3CDTF">2023-08-18T07:57:53Z</dcterms:modified>
</cp:coreProperties>
</file>