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</p:sldMasterIdLst>
  <p:notesMasterIdLst>
    <p:notesMasterId r:id="rId15"/>
  </p:notesMasterIdLst>
  <p:sldIdLst>
    <p:sldId id="257" r:id="rId3"/>
    <p:sldId id="258" r:id="rId4"/>
    <p:sldId id="256" r:id="rId5"/>
    <p:sldId id="270" r:id="rId6"/>
    <p:sldId id="268" r:id="rId7"/>
    <p:sldId id="271" r:id="rId8"/>
    <p:sldId id="259" r:id="rId9"/>
    <p:sldId id="260" r:id="rId10"/>
    <p:sldId id="261" r:id="rId11"/>
    <p:sldId id="262" r:id="rId12"/>
    <p:sldId id="263" r:id="rId13"/>
    <p:sldId id="26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E38313-023A-49E0-BF29-6D80098CCBE9}" v="129" dt="2025-04-29T09:01:05.455"/>
  </p1510:revLst>
</p1510:revInfo>
</file>

<file path=ppt/tableStyles.xml><?xml version="1.0" encoding="utf-8"?>
<a:tblStyleLst xmlns:a="http://schemas.openxmlformats.org/drawingml/2006/main" def="{5C22544A-7EE6-4342-B048-85BDC9FD1C3A}"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밝은 스타일 1 - 강조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799B23B-EC83-4686-B30A-512413B5E67A}" styleName="밝은 스타일 3 - 강조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21" Type="http://schemas.microsoft.com/office/2015/10/relationships/revisionInfo" Target="revisionInfo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e, Madeline" userId="0824be44-7643-47c5-9b29-4a9ca56123d0" providerId="ADAL" clId="{A6E38313-023A-49E0-BF29-6D80098CCBE9}"/>
    <pc:docChg chg="undo redo custSel addSld delSld modSld sldOrd">
      <pc:chgData name="Lee, Madeline" userId="0824be44-7643-47c5-9b29-4a9ca56123d0" providerId="ADAL" clId="{A6E38313-023A-49E0-BF29-6D80098CCBE9}" dt="2025-04-29T09:24:24.488" v="5386" actId="20577"/>
      <pc:docMkLst>
        <pc:docMk/>
      </pc:docMkLst>
      <pc:sldChg chg="ord">
        <pc:chgData name="Lee, Madeline" userId="0824be44-7643-47c5-9b29-4a9ca56123d0" providerId="ADAL" clId="{A6E38313-023A-49E0-BF29-6D80098CCBE9}" dt="2025-04-29T09:02:38.824" v="5360"/>
        <pc:sldMkLst>
          <pc:docMk/>
          <pc:sldMk cId="1164328497" sldId="256"/>
        </pc:sldMkLst>
      </pc:sldChg>
      <pc:sldChg chg="modSp add mod">
        <pc:chgData name="Lee, Madeline" userId="0824be44-7643-47c5-9b29-4a9ca56123d0" providerId="ADAL" clId="{A6E38313-023A-49E0-BF29-6D80098CCBE9}" dt="2025-04-29T06:13:51.717" v="2086" actId="27636"/>
        <pc:sldMkLst>
          <pc:docMk/>
          <pc:sldMk cId="435838770" sldId="258"/>
        </pc:sldMkLst>
        <pc:spChg chg="mod">
          <ac:chgData name="Lee, Madeline" userId="0824be44-7643-47c5-9b29-4a9ca56123d0" providerId="ADAL" clId="{A6E38313-023A-49E0-BF29-6D80098CCBE9}" dt="2025-04-29T06:13:51.717" v="2086" actId="27636"/>
          <ac:spMkLst>
            <pc:docMk/>
            <pc:sldMk cId="435838770" sldId="258"/>
            <ac:spMk id="3" creationId="{DFF999AE-A3FD-48EC-BA99-2B7A0C8C28D7}"/>
          </ac:spMkLst>
        </pc:spChg>
      </pc:sldChg>
      <pc:sldChg chg="addSp delSp modSp new mod">
        <pc:chgData name="Lee, Madeline" userId="0824be44-7643-47c5-9b29-4a9ca56123d0" providerId="ADAL" clId="{A6E38313-023A-49E0-BF29-6D80098CCBE9}" dt="2025-04-29T09:18:59.465" v="5367" actId="14734"/>
        <pc:sldMkLst>
          <pc:docMk/>
          <pc:sldMk cId="3945097896" sldId="259"/>
        </pc:sldMkLst>
        <pc:spChg chg="del">
          <ac:chgData name="Lee, Madeline" userId="0824be44-7643-47c5-9b29-4a9ca56123d0" providerId="ADAL" clId="{A6E38313-023A-49E0-BF29-6D80098CCBE9}" dt="2025-04-29T06:27:14.428" v="2093" actId="478"/>
          <ac:spMkLst>
            <pc:docMk/>
            <pc:sldMk cId="3945097896" sldId="259"/>
            <ac:spMk id="2" creationId="{3CEF5E2C-561A-99E2-CC16-10F403B25E06}"/>
          </ac:spMkLst>
        </pc:spChg>
        <pc:spChg chg="del mod">
          <ac:chgData name="Lee, Madeline" userId="0824be44-7643-47c5-9b29-4a9ca56123d0" providerId="ADAL" clId="{A6E38313-023A-49E0-BF29-6D80098CCBE9}" dt="2025-04-29T06:27:10.520" v="2090" actId="478"/>
          <ac:spMkLst>
            <pc:docMk/>
            <pc:sldMk cId="3945097896" sldId="259"/>
            <ac:spMk id="3" creationId="{C4878876-E8FF-A5D1-806A-AFC37EE9C1FA}"/>
          </ac:spMkLst>
        </pc:spChg>
        <pc:graphicFrameChg chg="add mod modGraphic">
          <ac:chgData name="Lee, Madeline" userId="0824be44-7643-47c5-9b29-4a9ca56123d0" providerId="ADAL" clId="{A6E38313-023A-49E0-BF29-6D80098CCBE9}" dt="2025-04-29T09:18:59.465" v="5367" actId="14734"/>
          <ac:graphicFrameMkLst>
            <pc:docMk/>
            <pc:sldMk cId="3945097896" sldId="259"/>
            <ac:graphicFrameMk id="4" creationId="{0E6318B1-FF5B-4B02-5F83-C45A3EF97316}"/>
          </ac:graphicFrameMkLst>
        </pc:graphicFrameChg>
      </pc:sldChg>
      <pc:sldChg chg="addSp delSp modSp new del mod">
        <pc:chgData name="Lee, Madeline" userId="0824be44-7643-47c5-9b29-4a9ca56123d0" providerId="ADAL" clId="{A6E38313-023A-49E0-BF29-6D80098CCBE9}" dt="2025-04-29T06:37:37.373" v="2545" actId="2696"/>
        <pc:sldMkLst>
          <pc:docMk/>
          <pc:sldMk cId="33428279" sldId="260"/>
        </pc:sldMkLst>
        <pc:spChg chg="del">
          <ac:chgData name="Lee, Madeline" userId="0824be44-7643-47c5-9b29-4a9ca56123d0" providerId="ADAL" clId="{A6E38313-023A-49E0-BF29-6D80098CCBE9}" dt="2025-04-29T06:30:46.066" v="2218" actId="478"/>
          <ac:spMkLst>
            <pc:docMk/>
            <pc:sldMk cId="33428279" sldId="260"/>
            <ac:spMk id="2" creationId="{0C709ED8-4D2B-E1E0-43E2-3E9BD9B6A8AA}"/>
          </ac:spMkLst>
        </pc:spChg>
        <pc:spChg chg="del">
          <ac:chgData name="Lee, Madeline" userId="0824be44-7643-47c5-9b29-4a9ca56123d0" providerId="ADAL" clId="{A6E38313-023A-49E0-BF29-6D80098CCBE9}" dt="2025-04-29T06:30:45.189" v="2217" actId="478"/>
          <ac:spMkLst>
            <pc:docMk/>
            <pc:sldMk cId="33428279" sldId="260"/>
            <ac:spMk id="3" creationId="{8C60E32B-01B6-DFCA-583F-D9720268564A}"/>
          </ac:spMkLst>
        </pc:spChg>
        <pc:graphicFrameChg chg="add mod modGraphic">
          <ac:chgData name="Lee, Madeline" userId="0824be44-7643-47c5-9b29-4a9ca56123d0" providerId="ADAL" clId="{A6E38313-023A-49E0-BF29-6D80098CCBE9}" dt="2025-04-29T06:34:26.960" v="2326" actId="120"/>
          <ac:graphicFrameMkLst>
            <pc:docMk/>
            <pc:sldMk cId="33428279" sldId="260"/>
            <ac:graphicFrameMk id="4" creationId="{0B50113C-46F7-40F0-12CE-BB188B898C47}"/>
          </ac:graphicFrameMkLst>
        </pc:graphicFrameChg>
      </pc:sldChg>
      <pc:sldChg chg="addSp delSp modSp new mod setBg">
        <pc:chgData name="Lee, Madeline" userId="0824be44-7643-47c5-9b29-4a9ca56123d0" providerId="ADAL" clId="{A6E38313-023A-49E0-BF29-6D80098CCBE9}" dt="2025-04-29T06:55:53.695" v="2588" actId="26606"/>
        <pc:sldMkLst>
          <pc:docMk/>
          <pc:sldMk cId="3569986412" sldId="260"/>
        </pc:sldMkLst>
        <pc:spChg chg="mod">
          <ac:chgData name="Lee, Madeline" userId="0824be44-7643-47c5-9b29-4a9ca56123d0" providerId="ADAL" clId="{A6E38313-023A-49E0-BF29-6D80098CCBE9}" dt="2025-04-29T06:55:53.695" v="2588" actId="26606"/>
          <ac:spMkLst>
            <pc:docMk/>
            <pc:sldMk cId="3569986412" sldId="260"/>
            <ac:spMk id="2" creationId="{1ABCBEFF-527A-5E6B-E54D-188AB5F009AF}"/>
          </ac:spMkLst>
        </pc:spChg>
        <pc:spChg chg="del">
          <ac:chgData name="Lee, Madeline" userId="0824be44-7643-47c5-9b29-4a9ca56123d0" providerId="ADAL" clId="{A6E38313-023A-49E0-BF29-6D80098CCBE9}" dt="2025-04-29T06:38:08.804" v="2547" actId="478"/>
          <ac:spMkLst>
            <pc:docMk/>
            <pc:sldMk cId="3569986412" sldId="260"/>
            <ac:spMk id="3" creationId="{EEAE8A16-5EF3-D356-088B-ECF4FC3E60AD}"/>
          </ac:spMkLst>
        </pc:spChg>
        <pc:spChg chg="add del mod">
          <ac:chgData name="Lee, Madeline" userId="0824be44-7643-47c5-9b29-4a9ca56123d0" providerId="ADAL" clId="{A6E38313-023A-49E0-BF29-6D80098CCBE9}" dt="2025-04-29T06:38:31.794" v="2549" actId="26606"/>
          <ac:spMkLst>
            <pc:docMk/>
            <pc:sldMk cId="3569986412" sldId="260"/>
            <ac:spMk id="5" creationId="{8C474185-C6FA-E72B-AB89-5C1F2A5D8052}"/>
          </ac:spMkLst>
        </pc:spChg>
        <pc:spChg chg="add del">
          <ac:chgData name="Lee, Madeline" userId="0824be44-7643-47c5-9b29-4a9ca56123d0" providerId="ADAL" clId="{A6E38313-023A-49E0-BF29-6D80098CCBE9}" dt="2025-04-29T06:55:53.695" v="2588" actId="26606"/>
          <ac:spMkLst>
            <pc:docMk/>
            <pc:sldMk cId="3569986412" sldId="260"/>
            <ac:spMk id="10" creationId="{A4AC5506-6312-4701-8D3C-40187889A947}"/>
          </ac:spMkLst>
        </pc:spChg>
        <pc:spChg chg="add">
          <ac:chgData name="Lee, Madeline" userId="0824be44-7643-47c5-9b29-4a9ca56123d0" providerId="ADAL" clId="{A6E38313-023A-49E0-BF29-6D80098CCBE9}" dt="2025-04-29T06:55:53.695" v="2588" actId="26606"/>
          <ac:spMkLst>
            <pc:docMk/>
            <pc:sldMk cId="3569986412" sldId="260"/>
            <ac:spMk id="15" creationId="{A4AC5506-6312-4701-8D3C-40187889A947}"/>
          </ac:spMkLst>
        </pc:spChg>
        <pc:graphicFrameChg chg="add mod modGraphic">
          <ac:chgData name="Lee, Madeline" userId="0824be44-7643-47c5-9b29-4a9ca56123d0" providerId="ADAL" clId="{A6E38313-023A-49E0-BF29-6D80098CCBE9}" dt="2025-04-29T06:55:53.695" v="2588" actId="26606"/>
          <ac:graphicFrameMkLst>
            <pc:docMk/>
            <pc:sldMk cId="3569986412" sldId="260"/>
            <ac:graphicFrameMk id="4" creationId="{5B8F219A-7CC5-5469-AD01-BA8B8C9DB0F1}"/>
          </ac:graphicFrameMkLst>
        </pc:graphicFrameChg>
      </pc:sldChg>
      <pc:sldChg chg="addSp delSp modSp new mod setBg">
        <pc:chgData name="Lee, Madeline" userId="0824be44-7643-47c5-9b29-4a9ca56123d0" providerId="ADAL" clId="{A6E38313-023A-49E0-BF29-6D80098CCBE9}" dt="2025-04-29T09:19:34.434" v="5384" actId="20577"/>
        <pc:sldMkLst>
          <pc:docMk/>
          <pc:sldMk cId="2290677110" sldId="261"/>
        </pc:sldMkLst>
        <pc:spChg chg="mod">
          <ac:chgData name="Lee, Madeline" userId="0824be44-7643-47c5-9b29-4a9ca56123d0" providerId="ADAL" clId="{A6E38313-023A-49E0-BF29-6D80098CCBE9}" dt="2025-04-29T06:56:05.048" v="2590" actId="26606"/>
          <ac:spMkLst>
            <pc:docMk/>
            <pc:sldMk cId="2290677110" sldId="261"/>
            <ac:spMk id="2" creationId="{E27B05E9-849D-4268-F17B-5306CDB31DA9}"/>
          </ac:spMkLst>
        </pc:spChg>
        <pc:spChg chg="del">
          <ac:chgData name="Lee, Madeline" userId="0824be44-7643-47c5-9b29-4a9ca56123d0" providerId="ADAL" clId="{A6E38313-023A-49E0-BF29-6D80098CCBE9}" dt="2025-04-29T06:40:21.867" v="2555" actId="478"/>
          <ac:spMkLst>
            <pc:docMk/>
            <pc:sldMk cId="2290677110" sldId="261"/>
            <ac:spMk id="3" creationId="{FA7C2F19-EF7D-8E95-C77F-4D8241CB3B4F}"/>
          </ac:spMkLst>
        </pc:spChg>
        <pc:spChg chg="add del mod">
          <ac:chgData name="Lee, Madeline" userId="0824be44-7643-47c5-9b29-4a9ca56123d0" providerId="ADAL" clId="{A6E38313-023A-49E0-BF29-6D80098CCBE9}" dt="2025-04-29T06:40:28.361" v="2557" actId="26606"/>
          <ac:spMkLst>
            <pc:docMk/>
            <pc:sldMk cId="2290677110" sldId="261"/>
            <ac:spMk id="5" creationId="{9F5B9E9C-F650-E591-A6A0-9EEACC70D43F}"/>
          </ac:spMkLst>
        </pc:spChg>
        <pc:spChg chg="add del">
          <ac:chgData name="Lee, Madeline" userId="0824be44-7643-47c5-9b29-4a9ca56123d0" providerId="ADAL" clId="{A6E38313-023A-49E0-BF29-6D80098CCBE9}" dt="2025-04-29T06:56:05.048" v="2590" actId="26606"/>
          <ac:spMkLst>
            <pc:docMk/>
            <pc:sldMk cId="2290677110" sldId="261"/>
            <ac:spMk id="10" creationId="{A4AC5506-6312-4701-8D3C-40187889A947}"/>
          </ac:spMkLst>
        </pc:spChg>
        <pc:spChg chg="add del">
          <ac:chgData name="Lee, Madeline" userId="0824be44-7643-47c5-9b29-4a9ca56123d0" providerId="ADAL" clId="{A6E38313-023A-49E0-BF29-6D80098CCBE9}" dt="2025-04-29T06:56:33.550" v="2595" actId="26606"/>
          <ac:spMkLst>
            <pc:docMk/>
            <pc:sldMk cId="2290677110" sldId="261"/>
            <ac:spMk id="15" creationId="{A4AC5506-6312-4701-8D3C-40187889A947}"/>
          </ac:spMkLst>
        </pc:spChg>
        <pc:spChg chg="add">
          <ac:chgData name="Lee, Madeline" userId="0824be44-7643-47c5-9b29-4a9ca56123d0" providerId="ADAL" clId="{A6E38313-023A-49E0-BF29-6D80098CCBE9}" dt="2025-04-29T06:56:33.550" v="2595" actId="26606"/>
          <ac:spMkLst>
            <pc:docMk/>
            <pc:sldMk cId="2290677110" sldId="261"/>
            <ac:spMk id="20" creationId="{A4AC5506-6312-4701-8D3C-40187889A947}"/>
          </ac:spMkLst>
        </pc:spChg>
        <pc:graphicFrameChg chg="add mod modGraphic">
          <ac:chgData name="Lee, Madeline" userId="0824be44-7643-47c5-9b29-4a9ca56123d0" providerId="ADAL" clId="{A6E38313-023A-49E0-BF29-6D80098CCBE9}" dt="2025-04-29T09:19:34.434" v="5384" actId="20577"/>
          <ac:graphicFrameMkLst>
            <pc:docMk/>
            <pc:sldMk cId="2290677110" sldId="261"/>
            <ac:graphicFrameMk id="4" creationId="{9306624F-88A4-682B-A03E-A91684EC5FF1}"/>
          </ac:graphicFrameMkLst>
        </pc:graphicFrameChg>
      </pc:sldChg>
      <pc:sldChg chg="addSp delSp modSp new mod setBg">
        <pc:chgData name="Lee, Madeline" userId="0824be44-7643-47c5-9b29-4a9ca56123d0" providerId="ADAL" clId="{A6E38313-023A-49E0-BF29-6D80098CCBE9}" dt="2025-04-29T06:56:29.938" v="2594" actId="26606"/>
        <pc:sldMkLst>
          <pc:docMk/>
          <pc:sldMk cId="4038836623" sldId="262"/>
        </pc:sldMkLst>
        <pc:spChg chg="mod">
          <ac:chgData name="Lee, Madeline" userId="0824be44-7643-47c5-9b29-4a9ca56123d0" providerId="ADAL" clId="{A6E38313-023A-49E0-BF29-6D80098CCBE9}" dt="2025-04-29T06:56:29.938" v="2594" actId="26606"/>
          <ac:spMkLst>
            <pc:docMk/>
            <pc:sldMk cId="4038836623" sldId="262"/>
            <ac:spMk id="2" creationId="{6414EDE5-CEDA-FDF9-88EE-632D80B0E520}"/>
          </ac:spMkLst>
        </pc:spChg>
        <pc:spChg chg="del">
          <ac:chgData name="Lee, Madeline" userId="0824be44-7643-47c5-9b29-4a9ca56123d0" providerId="ADAL" clId="{A6E38313-023A-49E0-BF29-6D80098CCBE9}" dt="2025-04-29T06:41:38.308" v="2568"/>
          <ac:spMkLst>
            <pc:docMk/>
            <pc:sldMk cId="4038836623" sldId="262"/>
            <ac:spMk id="3" creationId="{CD3AF445-B785-0EF8-33EA-51E722DD3A41}"/>
          </ac:spMkLst>
        </pc:spChg>
        <pc:spChg chg="add del mod">
          <ac:chgData name="Lee, Madeline" userId="0824be44-7643-47c5-9b29-4a9ca56123d0" providerId="ADAL" clId="{A6E38313-023A-49E0-BF29-6D80098CCBE9}" dt="2025-04-29T06:41:44.487" v="2569" actId="26606"/>
          <ac:spMkLst>
            <pc:docMk/>
            <pc:sldMk cId="4038836623" sldId="262"/>
            <ac:spMk id="5" creationId="{96CD6A58-5EE0-D34A-F42B-12703BCE4B25}"/>
          </ac:spMkLst>
        </pc:spChg>
        <pc:spChg chg="add del">
          <ac:chgData name="Lee, Madeline" userId="0824be44-7643-47c5-9b29-4a9ca56123d0" providerId="ADAL" clId="{A6E38313-023A-49E0-BF29-6D80098CCBE9}" dt="2025-04-29T06:56:29.938" v="2594" actId="26606"/>
          <ac:spMkLst>
            <pc:docMk/>
            <pc:sldMk cId="4038836623" sldId="262"/>
            <ac:spMk id="10" creationId="{A4AC5506-6312-4701-8D3C-40187889A947}"/>
          </ac:spMkLst>
        </pc:spChg>
        <pc:spChg chg="add">
          <ac:chgData name="Lee, Madeline" userId="0824be44-7643-47c5-9b29-4a9ca56123d0" providerId="ADAL" clId="{A6E38313-023A-49E0-BF29-6D80098CCBE9}" dt="2025-04-29T06:56:29.938" v="2594" actId="26606"/>
          <ac:spMkLst>
            <pc:docMk/>
            <pc:sldMk cId="4038836623" sldId="262"/>
            <ac:spMk id="15" creationId="{A4AC5506-6312-4701-8D3C-40187889A947}"/>
          </ac:spMkLst>
        </pc:spChg>
        <pc:graphicFrameChg chg="add mod modGraphic">
          <ac:chgData name="Lee, Madeline" userId="0824be44-7643-47c5-9b29-4a9ca56123d0" providerId="ADAL" clId="{A6E38313-023A-49E0-BF29-6D80098CCBE9}" dt="2025-04-29T06:56:29.938" v="2594" actId="26606"/>
          <ac:graphicFrameMkLst>
            <pc:docMk/>
            <pc:sldMk cId="4038836623" sldId="262"/>
            <ac:graphicFrameMk id="4" creationId="{F77C0813-ED6C-161A-9FCE-617A323DD580}"/>
          </ac:graphicFrameMkLst>
        </pc:graphicFrameChg>
      </pc:sldChg>
      <pc:sldChg chg="addSp delSp modSp new mod setBg">
        <pc:chgData name="Lee, Madeline" userId="0824be44-7643-47c5-9b29-4a9ca56123d0" providerId="ADAL" clId="{A6E38313-023A-49E0-BF29-6D80098CCBE9}" dt="2025-04-29T06:56:44.136" v="2597" actId="26606"/>
        <pc:sldMkLst>
          <pc:docMk/>
          <pc:sldMk cId="2631751255" sldId="263"/>
        </pc:sldMkLst>
        <pc:spChg chg="mod">
          <ac:chgData name="Lee, Madeline" userId="0824be44-7643-47c5-9b29-4a9ca56123d0" providerId="ADAL" clId="{A6E38313-023A-49E0-BF29-6D80098CCBE9}" dt="2025-04-29T06:56:44.136" v="2597" actId="26606"/>
          <ac:spMkLst>
            <pc:docMk/>
            <pc:sldMk cId="2631751255" sldId="263"/>
            <ac:spMk id="2" creationId="{DDA6030D-CFE6-A93B-B391-26D5EFE415DF}"/>
          </ac:spMkLst>
        </pc:spChg>
        <pc:spChg chg="del">
          <ac:chgData name="Lee, Madeline" userId="0824be44-7643-47c5-9b29-4a9ca56123d0" providerId="ADAL" clId="{A6E38313-023A-49E0-BF29-6D80098CCBE9}" dt="2025-04-29T06:42:14.233" v="2575"/>
          <ac:spMkLst>
            <pc:docMk/>
            <pc:sldMk cId="2631751255" sldId="263"/>
            <ac:spMk id="3" creationId="{29DFFB71-A273-1BC8-1AA7-562DADB40379}"/>
          </ac:spMkLst>
        </pc:spChg>
        <pc:spChg chg="add del mod">
          <ac:chgData name="Lee, Madeline" userId="0824be44-7643-47c5-9b29-4a9ca56123d0" providerId="ADAL" clId="{A6E38313-023A-49E0-BF29-6D80098CCBE9}" dt="2025-04-29T06:42:18.556" v="2576" actId="26606"/>
          <ac:spMkLst>
            <pc:docMk/>
            <pc:sldMk cId="2631751255" sldId="263"/>
            <ac:spMk id="5" creationId="{C740A6A0-BEDE-822C-E502-EABBCAB64DBE}"/>
          </ac:spMkLst>
        </pc:spChg>
        <pc:spChg chg="add del">
          <ac:chgData name="Lee, Madeline" userId="0824be44-7643-47c5-9b29-4a9ca56123d0" providerId="ADAL" clId="{A6E38313-023A-49E0-BF29-6D80098CCBE9}" dt="2025-04-29T06:56:44.136" v="2597" actId="26606"/>
          <ac:spMkLst>
            <pc:docMk/>
            <pc:sldMk cId="2631751255" sldId="263"/>
            <ac:spMk id="10" creationId="{A4AC5506-6312-4701-8D3C-40187889A947}"/>
          </ac:spMkLst>
        </pc:spChg>
        <pc:spChg chg="add">
          <ac:chgData name="Lee, Madeline" userId="0824be44-7643-47c5-9b29-4a9ca56123d0" providerId="ADAL" clId="{A6E38313-023A-49E0-BF29-6D80098CCBE9}" dt="2025-04-29T06:56:44.136" v="2597" actId="26606"/>
          <ac:spMkLst>
            <pc:docMk/>
            <pc:sldMk cId="2631751255" sldId="263"/>
            <ac:spMk id="15" creationId="{A4AC5506-6312-4701-8D3C-40187889A947}"/>
          </ac:spMkLst>
        </pc:spChg>
        <pc:graphicFrameChg chg="add mod modGraphic">
          <ac:chgData name="Lee, Madeline" userId="0824be44-7643-47c5-9b29-4a9ca56123d0" providerId="ADAL" clId="{A6E38313-023A-49E0-BF29-6D80098CCBE9}" dt="2025-04-29T06:56:44.136" v="2597" actId="26606"/>
          <ac:graphicFrameMkLst>
            <pc:docMk/>
            <pc:sldMk cId="2631751255" sldId="263"/>
            <ac:graphicFrameMk id="4" creationId="{073861DB-A7F4-7550-1D11-66046E9C089A}"/>
          </ac:graphicFrameMkLst>
        </pc:graphicFrameChg>
      </pc:sldChg>
      <pc:sldChg chg="addSp delSp modSp new del mod">
        <pc:chgData name="Lee, Madeline" userId="0824be44-7643-47c5-9b29-4a9ca56123d0" providerId="ADAL" clId="{A6E38313-023A-49E0-BF29-6D80098CCBE9}" dt="2025-04-29T07:10:59.050" v="2918" actId="2696"/>
        <pc:sldMkLst>
          <pc:docMk/>
          <pc:sldMk cId="3059882332" sldId="264"/>
        </pc:sldMkLst>
        <pc:spChg chg="mod">
          <ac:chgData name="Lee, Madeline" userId="0824be44-7643-47c5-9b29-4a9ca56123d0" providerId="ADAL" clId="{A6E38313-023A-49E0-BF29-6D80098CCBE9}" dt="2025-04-29T07:02:52.936" v="2657"/>
          <ac:spMkLst>
            <pc:docMk/>
            <pc:sldMk cId="3059882332" sldId="264"/>
            <ac:spMk id="2" creationId="{B0F3AE88-8EC8-7360-25E1-DB5B8CFF013E}"/>
          </ac:spMkLst>
        </pc:spChg>
        <pc:spChg chg="add del mod">
          <ac:chgData name="Lee, Madeline" userId="0824be44-7643-47c5-9b29-4a9ca56123d0" providerId="ADAL" clId="{A6E38313-023A-49E0-BF29-6D80098CCBE9}" dt="2025-04-29T06:58:31.853" v="2607" actId="26606"/>
          <ac:spMkLst>
            <pc:docMk/>
            <pc:sldMk cId="3059882332" sldId="264"/>
            <ac:spMk id="3" creationId="{7BE5CBB9-E4EE-250B-8ADE-368B974E6ECF}"/>
          </ac:spMkLst>
        </pc:spChg>
        <pc:spChg chg="add">
          <ac:chgData name="Lee, Madeline" userId="0824be44-7643-47c5-9b29-4a9ca56123d0" providerId="ADAL" clId="{A6E38313-023A-49E0-BF29-6D80098CCBE9}" dt="2025-04-29T06:57:26.326" v="2599"/>
          <ac:spMkLst>
            <pc:docMk/>
            <pc:sldMk cId="3059882332" sldId="264"/>
            <ac:spMk id="4" creationId="{7DC2D25C-8460-E46D-26AE-1D478548960D}"/>
          </ac:spMkLst>
        </pc:spChg>
        <pc:spChg chg="add">
          <ac:chgData name="Lee, Madeline" userId="0824be44-7643-47c5-9b29-4a9ca56123d0" providerId="ADAL" clId="{A6E38313-023A-49E0-BF29-6D80098CCBE9}" dt="2025-04-29T06:57:26.326" v="2599"/>
          <ac:spMkLst>
            <pc:docMk/>
            <pc:sldMk cId="3059882332" sldId="264"/>
            <ac:spMk id="5" creationId="{5315FFB1-F8B4-4251-6534-47D8006E1C72}"/>
          </ac:spMkLst>
        </pc:spChg>
        <pc:spChg chg="add">
          <ac:chgData name="Lee, Madeline" userId="0824be44-7643-47c5-9b29-4a9ca56123d0" providerId="ADAL" clId="{A6E38313-023A-49E0-BF29-6D80098CCBE9}" dt="2025-04-29T06:57:26.326" v="2599"/>
          <ac:spMkLst>
            <pc:docMk/>
            <pc:sldMk cId="3059882332" sldId="264"/>
            <ac:spMk id="6" creationId="{56BDA474-11B7-AE3C-36C7-C2AFCF73752E}"/>
          </ac:spMkLst>
        </pc:spChg>
        <pc:spChg chg="add">
          <ac:chgData name="Lee, Madeline" userId="0824be44-7643-47c5-9b29-4a9ca56123d0" providerId="ADAL" clId="{A6E38313-023A-49E0-BF29-6D80098CCBE9}" dt="2025-04-29T06:57:26.326" v="2599"/>
          <ac:spMkLst>
            <pc:docMk/>
            <pc:sldMk cId="3059882332" sldId="264"/>
            <ac:spMk id="7" creationId="{01519C0D-DE2F-83DA-C309-CE93D6661F95}"/>
          </ac:spMkLst>
        </pc:spChg>
        <pc:spChg chg="add">
          <ac:chgData name="Lee, Madeline" userId="0824be44-7643-47c5-9b29-4a9ca56123d0" providerId="ADAL" clId="{A6E38313-023A-49E0-BF29-6D80098CCBE9}" dt="2025-04-29T06:57:26.326" v="2599"/>
          <ac:spMkLst>
            <pc:docMk/>
            <pc:sldMk cId="3059882332" sldId="264"/>
            <ac:spMk id="8" creationId="{331FCEF6-500C-3F4A-7D1D-FF73671F07DC}"/>
          </ac:spMkLst>
        </pc:spChg>
        <pc:spChg chg="add">
          <ac:chgData name="Lee, Madeline" userId="0824be44-7643-47c5-9b29-4a9ca56123d0" providerId="ADAL" clId="{A6E38313-023A-49E0-BF29-6D80098CCBE9}" dt="2025-04-29T06:57:26.326" v="2599"/>
          <ac:spMkLst>
            <pc:docMk/>
            <pc:sldMk cId="3059882332" sldId="264"/>
            <ac:spMk id="9" creationId="{3A17C051-101A-B7F5-21DB-47C2AA04C203}"/>
          </ac:spMkLst>
        </pc:spChg>
        <pc:spChg chg="add">
          <ac:chgData name="Lee, Madeline" userId="0824be44-7643-47c5-9b29-4a9ca56123d0" providerId="ADAL" clId="{A6E38313-023A-49E0-BF29-6D80098CCBE9}" dt="2025-04-29T06:57:26.326" v="2599"/>
          <ac:spMkLst>
            <pc:docMk/>
            <pc:sldMk cId="3059882332" sldId="264"/>
            <ac:spMk id="10" creationId="{87A6827E-BB7B-6B9B-26AD-49987FFFBB45}"/>
          </ac:spMkLst>
        </pc:spChg>
        <pc:spChg chg="add">
          <ac:chgData name="Lee, Madeline" userId="0824be44-7643-47c5-9b29-4a9ca56123d0" providerId="ADAL" clId="{A6E38313-023A-49E0-BF29-6D80098CCBE9}" dt="2025-04-29T06:57:26.326" v="2599"/>
          <ac:spMkLst>
            <pc:docMk/>
            <pc:sldMk cId="3059882332" sldId="264"/>
            <ac:spMk id="11" creationId="{CF15B2EB-25A5-EAE2-0837-E552B52507FE}"/>
          </ac:spMkLst>
        </pc:spChg>
        <pc:spChg chg="add">
          <ac:chgData name="Lee, Madeline" userId="0824be44-7643-47c5-9b29-4a9ca56123d0" providerId="ADAL" clId="{A6E38313-023A-49E0-BF29-6D80098CCBE9}" dt="2025-04-29T06:57:26.326" v="2599"/>
          <ac:spMkLst>
            <pc:docMk/>
            <pc:sldMk cId="3059882332" sldId="264"/>
            <ac:spMk id="12" creationId="{38A72E57-29C0-784B-5453-619A3C148133}"/>
          </ac:spMkLst>
        </pc:spChg>
        <pc:spChg chg="add">
          <ac:chgData name="Lee, Madeline" userId="0824be44-7643-47c5-9b29-4a9ca56123d0" providerId="ADAL" clId="{A6E38313-023A-49E0-BF29-6D80098CCBE9}" dt="2025-04-29T06:57:28.896" v="2600"/>
          <ac:spMkLst>
            <pc:docMk/>
            <pc:sldMk cId="3059882332" sldId="264"/>
            <ac:spMk id="13" creationId="{1C6FC178-B864-4227-3082-94A30ABDEEA3}"/>
          </ac:spMkLst>
        </pc:spChg>
        <pc:spChg chg="add">
          <ac:chgData name="Lee, Madeline" userId="0824be44-7643-47c5-9b29-4a9ca56123d0" providerId="ADAL" clId="{A6E38313-023A-49E0-BF29-6D80098CCBE9}" dt="2025-04-29T06:57:28.896" v="2600"/>
          <ac:spMkLst>
            <pc:docMk/>
            <pc:sldMk cId="3059882332" sldId="264"/>
            <ac:spMk id="14" creationId="{057D01F9-0E7D-0D85-8F77-D8D6F20ED380}"/>
          </ac:spMkLst>
        </pc:spChg>
        <pc:spChg chg="add">
          <ac:chgData name="Lee, Madeline" userId="0824be44-7643-47c5-9b29-4a9ca56123d0" providerId="ADAL" clId="{A6E38313-023A-49E0-BF29-6D80098CCBE9}" dt="2025-04-29T06:57:28.896" v="2600"/>
          <ac:spMkLst>
            <pc:docMk/>
            <pc:sldMk cId="3059882332" sldId="264"/>
            <ac:spMk id="15" creationId="{CBC32EF4-B0FA-B42B-18EA-794CA9AE987F}"/>
          </ac:spMkLst>
        </pc:spChg>
        <pc:spChg chg="add">
          <ac:chgData name="Lee, Madeline" userId="0824be44-7643-47c5-9b29-4a9ca56123d0" providerId="ADAL" clId="{A6E38313-023A-49E0-BF29-6D80098CCBE9}" dt="2025-04-29T06:57:28.896" v="2600"/>
          <ac:spMkLst>
            <pc:docMk/>
            <pc:sldMk cId="3059882332" sldId="264"/>
            <ac:spMk id="16" creationId="{94A52F3E-56A0-E723-FC63-72E827AA55CE}"/>
          </ac:spMkLst>
        </pc:spChg>
        <pc:spChg chg="add">
          <ac:chgData name="Lee, Madeline" userId="0824be44-7643-47c5-9b29-4a9ca56123d0" providerId="ADAL" clId="{A6E38313-023A-49E0-BF29-6D80098CCBE9}" dt="2025-04-29T06:57:28.896" v="2600"/>
          <ac:spMkLst>
            <pc:docMk/>
            <pc:sldMk cId="3059882332" sldId="264"/>
            <ac:spMk id="17" creationId="{76FA5542-6ED2-DE93-09F0-ABBE9F7D7507}"/>
          </ac:spMkLst>
        </pc:spChg>
        <pc:spChg chg="add">
          <ac:chgData name="Lee, Madeline" userId="0824be44-7643-47c5-9b29-4a9ca56123d0" providerId="ADAL" clId="{A6E38313-023A-49E0-BF29-6D80098CCBE9}" dt="2025-04-29T06:57:28.896" v="2600"/>
          <ac:spMkLst>
            <pc:docMk/>
            <pc:sldMk cId="3059882332" sldId="264"/>
            <ac:spMk id="18" creationId="{39CAEB13-45A6-722A-E411-4A63D69A4F11}"/>
          </ac:spMkLst>
        </pc:spChg>
        <pc:spChg chg="add">
          <ac:chgData name="Lee, Madeline" userId="0824be44-7643-47c5-9b29-4a9ca56123d0" providerId="ADAL" clId="{A6E38313-023A-49E0-BF29-6D80098CCBE9}" dt="2025-04-29T06:57:28.896" v="2600"/>
          <ac:spMkLst>
            <pc:docMk/>
            <pc:sldMk cId="3059882332" sldId="264"/>
            <ac:spMk id="19" creationId="{721FB14D-ED3A-FBC9-7C4F-5AC602A2C411}"/>
          </ac:spMkLst>
        </pc:spChg>
        <pc:spChg chg="add">
          <ac:chgData name="Lee, Madeline" userId="0824be44-7643-47c5-9b29-4a9ca56123d0" providerId="ADAL" clId="{A6E38313-023A-49E0-BF29-6D80098CCBE9}" dt="2025-04-29T06:57:28.896" v="2600"/>
          <ac:spMkLst>
            <pc:docMk/>
            <pc:sldMk cId="3059882332" sldId="264"/>
            <ac:spMk id="20" creationId="{BA667B1F-CD26-5334-D4BF-20AD7AFC41F6}"/>
          </ac:spMkLst>
        </pc:spChg>
        <pc:spChg chg="add">
          <ac:chgData name="Lee, Madeline" userId="0824be44-7643-47c5-9b29-4a9ca56123d0" providerId="ADAL" clId="{A6E38313-023A-49E0-BF29-6D80098CCBE9}" dt="2025-04-29T06:57:28.896" v="2600"/>
          <ac:spMkLst>
            <pc:docMk/>
            <pc:sldMk cId="3059882332" sldId="264"/>
            <ac:spMk id="21" creationId="{4071DADB-0774-F4F9-5D61-E092B7D6163E}"/>
          </ac:spMkLst>
        </pc:spChg>
        <pc:spChg chg="add mod">
          <ac:chgData name="Lee, Madeline" userId="0824be44-7643-47c5-9b29-4a9ca56123d0" providerId="ADAL" clId="{A6E38313-023A-49E0-BF29-6D80098CCBE9}" dt="2025-04-29T07:02:55.621" v="2659"/>
          <ac:spMkLst>
            <pc:docMk/>
            <pc:sldMk cId="3059882332" sldId="264"/>
            <ac:spMk id="29" creationId="{561E9F0A-7E75-D478-7837-E9E37BEF6EC8}"/>
          </ac:spMkLst>
        </pc:spChg>
        <pc:spChg chg="add mod">
          <ac:chgData name="Lee, Madeline" userId="0824be44-7643-47c5-9b29-4a9ca56123d0" providerId="ADAL" clId="{A6E38313-023A-49E0-BF29-6D80098CCBE9}" dt="2025-04-29T07:02:55.621" v="2659"/>
          <ac:spMkLst>
            <pc:docMk/>
            <pc:sldMk cId="3059882332" sldId="264"/>
            <ac:spMk id="30" creationId="{80EADA9A-D256-707F-CAF1-2DC816F1174F}"/>
          </ac:spMkLst>
        </pc:spChg>
        <pc:spChg chg="add mod">
          <ac:chgData name="Lee, Madeline" userId="0824be44-7643-47c5-9b29-4a9ca56123d0" providerId="ADAL" clId="{A6E38313-023A-49E0-BF29-6D80098CCBE9}" dt="2025-04-29T07:02:55.621" v="2659"/>
          <ac:spMkLst>
            <pc:docMk/>
            <pc:sldMk cId="3059882332" sldId="264"/>
            <ac:spMk id="31" creationId="{60DE8EB4-5F1C-DA71-D07D-3B865636DCFD}"/>
          </ac:spMkLst>
        </pc:spChg>
        <pc:spChg chg="add mod">
          <ac:chgData name="Lee, Madeline" userId="0824be44-7643-47c5-9b29-4a9ca56123d0" providerId="ADAL" clId="{A6E38313-023A-49E0-BF29-6D80098CCBE9}" dt="2025-04-29T07:02:55.621" v="2659"/>
          <ac:spMkLst>
            <pc:docMk/>
            <pc:sldMk cId="3059882332" sldId="264"/>
            <ac:spMk id="32" creationId="{B48BCF26-389A-EC1B-C313-68F1BF411EBF}"/>
          </ac:spMkLst>
        </pc:spChg>
        <pc:spChg chg="add mod">
          <ac:chgData name="Lee, Madeline" userId="0824be44-7643-47c5-9b29-4a9ca56123d0" providerId="ADAL" clId="{A6E38313-023A-49E0-BF29-6D80098CCBE9}" dt="2025-04-29T07:02:55.621" v="2659"/>
          <ac:spMkLst>
            <pc:docMk/>
            <pc:sldMk cId="3059882332" sldId="264"/>
            <ac:spMk id="33" creationId="{BFD90D1B-9290-223F-EE52-6AA27E160DFB}"/>
          </ac:spMkLst>
        </pc:spChg>
        <pc:spChg chg="add mod">
          <ac:chgData name="Lee, Madeline" userId="0824be44-7643-47c5-9b29-4a9ca56123d0" providerId="ADAL" clId="{A6E38313-023A-49E0-BF29-6D80098CCBE9}" dt="2025-04-29T07:02:55.621" v="2659"/>
          <ac:spMkLst>
            <pc:docMk/>
            <pc:sldMk cId="3059882332" sldId="264"/>
            <ac:spMk id="34" creationId="{E7CECDEC-BC91-D6F4-CA89-48AB3093B35C}"/>
          </ac:spMkLst>
        </pc:spChg>
        <pc:spChg chg="add mod">
          <ac:chgData name="Lee, Madeline" userId="0824be44-7643-47c5-9b29-4a9ca56123d0" providerId="ADAL" clId="{A6E38313-023A-49E0-BF29-6D80098CCBE9}" dt="2025-04-29T07:02:55.621" v="2659"/>
          <ac:spMkLst>
            <pc:docMk/>
            <pc:sldMk cId="3059882332" sldId="264"/>
            <ac:spMk id="35" creationId="{5FE5A228-73C6-FE00-2CA1-617C6189879B}"/>
          </ac:spMkLst>
        </pc:spChg>
        <pc:spChg chg="add mod">
          <ac:chgData name="Lee, Madeline" userId="0824be44-7643-47c5-9b29-4a9ca56123d0" providerId="ADAL" clId="{A6E38313-023A-49E0-BF29-6D80098CCBE9}" dt="2025-04-29T07:02:55.621" v="2659"/>
          <ac:spMkLst>
            <pc:docMk/>
            <pc:sldMk cId="3059882332" sldId="264"/>
            <ac:spMk id="36" creationId="{5D7C8329-8122-BA50-2330-75506146BFE1}"/>
          </ac:spMkLst>
        </pc:spChg>
        <pc:spChg chg="add mod">
          <ac:chgData name="Lee, Madeline" userId="0824be44-7643-47c5-9b29-4a9ca56123d0" providerId="ADAL" clId="{A6E38313-023A-49E0-BF29-6D80098CCBE9}" dt="2025-04-29T07:02:58.151" v="2661"/>
          <ac:spMkLst>
            <pc:docMk/>
            <pc:sldMk cId="3059882332" sldId="264"/>
            <ac:spMk id="41" creationId="{912E28EB-DF0E-0F8C-E3BE-F17DC2AA14C1}"/>
          </ac:spMkLst>
        </pc:spChg>
        <pc:spChg chg="add mod">
          <ac:chgData name="Lee, Madeline" userId="0824be44-7643-47c5-9b29-4a9ca56123d0" providerId="ADAL" clId="{A6E38313-023A-49E0-BF29-6D80098CCBE9}" dt="2025-04-29T07:02:58.151" v="2661"/>
          <ac:spMkLst>
            <pc:docMk/>
            <pc:sldMk cId="3059882332" sldId="264"/>
            <ac:spMk id="42" creationId="{27595582-FFC5-35D0-9A65-85A827E07938}"/>
          </ac:spMkLst>
        </pc:spChg>
        <pc:spChg chg="add mod">
          <ac:chgData name="Lee, Madeline" userId="0824be44-7643-47c5-9b29-4a9ca56123d0" providerId="ADAL" clId="{A6E38313-023A-49E0-BF29-6D80098CCBE9}" dt="2025-04-29T07:02:58.151" v="2661"/>
          <ac:spMkLst>
            <pc:docMk/>
            <pc:sldMk cId="3059882332" sldId="264"/>
            <ac:spMk id="43" creationId="{985387F6-3ED6-452E-1A1B-4D2B0D22691A}"/>
          </ac:spMkLst>
        </pc:spChg>
        <pc:spChg chg="add mod">
          <ac:chgData name="Lee, Madeline" userId="0824be44-7643-47c5-9b29-4a9ca56123d0" providerId="ADAL" clId="{A6E38313-023A-49E0-BF29-6D80098CCBE9}" dt="2025-04-29T07:02:58.151" v="2661"/>
          <ac:spMkLst>
            <pc:docMk/>
            <pc:sldMk cId="3059882332" sldId="264"/>
            <ac:spMk id="44" creationId="{D90814C6-9900-A95F-B5C1-68D2944E82AD}"/>
          </ac:spMkLst>
        </pc:spChg>
        <pc:spChg chg="add mod">
          <ac:chgData name="Lee, Madeline" userId="0824be44-7643-47c5-9b29-4a9ca56123d0" providerId="ADAL" clId="{A6E38313-023A-49E0-BF29-6D80098CCBE9}" dt="2025-04-29T07:02:58.151" v="2661"/>
          <ac:spMkLst>
            <pc:docMk/>
            <pc:sldMk cId="3059882332" sldId="264"/>
            <ac:spMk id="45" creationId="{CA3BF46F-0EEA-5633-31C9-91B7CBCF3319}"/>
          </ac:spMkLst>
        </pc:spChg>
        <pc:spChg chg="add mod">
          <ac:chgData name="Lee, Madeline" userId="0824be44-7643-47c5-9b29-4a9ca56123d0" providerId="ADAL" clId="{A6E38313-023A-49E0-BF29-6D80098CCBE9}" dt="2025-04-29T07:02:58.151" v="2661"/>
          <ac:spMkLst>
            <pc:docMk/>
            <pc:sldMk cId="3059882332" sldId="264"/>
            <ac:spMk id="46" creationId="{DE7397DE-F2C5-9E02-0604-542477338F7A}"/>
          </ac:spMkLst>
        </pc:spChg>
        <pc:spChg chg="add mod">
          <ac:chgData name="Lee, Madeline" userId="0824be44-7643-47c5-9b29-4a9ca56123d0" providerId="ADAL" clId="{A6E38313-023A-49E0-BF29-6D80098CCBE9}" dt="2025-04-29T07:02:58.151" v="2661"/>
          <ac:spMkLst>
            <pc:docMk/>
            <pc:sldMk cId="3059882332" sldId="264"/>
            <ac:spMk id="47" creationId="{3FD186F0-4E0C-1775-490C-2A8073D0A05F}"/>
          </ac:spMkLst>
        </pc:spChg>
        <pc:spChg chg="add mod">
          <ac:chgData name="Lee, Madeline" userId="0824be44-7643-47c5-9b29-4a9ca56123d0" providerId="ADAL" clId="{A6E38313-023A-49E0-BF29-6D80098CCBE9}" dt="2025-04-29T07:02:58.151" v="2661"/>
          <ac:spMkLst>
            <pc:docMk/>
            <pc:sldMk cId="3059882332" sldId="264"/>
            <ac:spMk id="48" creationId="{40BEAB7F-BB3C-E372-F1C9-29DBE962ED94}"/>
          </ac:spMkLst>
        </pc:spChg>
        <pc:spChg chg="add mod">
          <ac:chgData name="Lee, Madeline" userId="0824be44-7643-47c5-9b29-4a9ca56123d0" providerId="ADAL" clId="{A6E38313-023A-49E0-BF29-6D80098CCBE9}" dt="2025-04-29T07:03:13.374" v="2666"/>
          <ac:spMkLst>
            <pc:docMk/>
            <pc:sldMk cId="3059882332" sldId="264"/>
            <ac:spMk id="58" creationId="{E62D5B95-78DD-9E14-20E7-8003AEA91152}"/>
          </ac:spMkLst>
        </pc:spChg>
        <pc:spChg chg="add mod">
          <ac:chgData name="Lee, Madeline" userId="0824be44-7643-47c5-9b29-4a9ca56123d0" providerId="ADAL" clId="{A6E38313-023A-49E0-BF29-6D80098CCBE9}" dt="2025-04-29T07:03:13.374" v="2666"/>
          <ac:spMkLst>
            <pc:docMk/>
            <pc:sldMk cId="3059882332" sldId="264"/>
            <ac:spMk id="61" creationId="{64029106-897E-C974-EE02-9008849932F0}"/>
          </ac:spMkLst>
        </pc:spChg>
        <pc:spChg chg="add mod">
          <ac:chgData name="Lee, Madeline" userId="0824be44-7643-47c5-9b29-4a9ca56123d0" providerId="ADAL" clId="{A6E38313-023A-49E0-BF29-6D80098CCBE9}" dt="2025-04-29T07:03:13.374" v="2666"/>
          <ac:spMkLst>
            <pc:docMk/>
            <pc:sldMk cId="3059882332" sldId="264"/>
            <ac:spMk id="62" creationId="{2107E295-1BCC-365A-D045-4945E41B6814}"/>
          </ac:spMkLst>
        </pc:spChg>
        <pc:spChg chg="add mod">
          <ac:chgData name="Lee, Madeline" userId="0824be44-7643-47c5-9b29-4a9ca56123d0" providerId="ADAL" clId="{A6E38313-023A-49E0-BF29-6D80098CCBE9}" dt="2025-04-29T07:03:13.374" v="2666"/>
          <ac:spMkLst>
            <pc:docMk/>
            <pc:sldMk cId="3059882332" sldId="264"/>
            <ac:spMk id="63" creationId="{99CA8EA7-E2B1-CBA3-494C-D2B395D957FD}"/>
          </ac:spMkLst>
        </pc:spChg>
        <pc:spChg chg="add mod">
          <ac:chgData name="Lee, Madeline" userId="0824be44-7643-47c5-9b29-4a9ca56123d0" providerId="ADAL" clId="{A6E38313-023A-49E0-BF29-6D80098CCBE9}" dt="2025-04-29T07:03:13.374" v="2666"/>
          <ac:spMkLst>
            <pc:docMk/>
            <pc:sldMk cId="3059882332" sldId="264"/>
            <ac:spMk id="64" creationId="{E65FF09B-22A6-EA18-908C-D341F28AB549}"/>
          </ac:spMkLst>
        </pc:spChg>
        <pc:spChg chg="add mod">
          <ac:chgData name="Lee, Madeline" userId="0824be44-7643-47c5-9b29-4a9ca56123d0" providerId="ADAL" clId="{A6E38313-023A-49E0-BF29-6D80098CCBE9}" dt="2025-04-29T07:03:13.374" v="2666"/>
          <ac:spMkLst>
            <pc:docMk/>
            <pc:sldMk cId="3059882332" sldId="264"/>
            <ac:spMk id="66" creationId="{6AC2AE5E-1461-FB9C-EC97-B926A95F185C}"/>
          </ac:spMkLst>
        </pc:spChg>
        <pc:spChg chg="add mod">
          <ac:chgData name="Lee, Madeline" userId="0824be44-7643-47c5-9b29-4a9ca56123d0" providerId="ADAL" clId="{A6E38313-023A-49E0-BF29-6D80098CCBE9}" dt="2025-04-29T07:03:13.374" v="2666"/>
          <ac:spMkLst>
            <pc:docMk/>
            <pc:sldMk cId="3059882332" sldId="264"/>
            <ac:spMk id="69" creationId="{39002E9A-64D5-24A4-16D3-F12210649632}"/>
          </ac:spMkLst>
        </pc:spChg>
        <pc:spChg chg="add mod">
          <ac:chgData name="Lee, Madeline" userId="0824be44-7643-47c5-9b29-4a9ca56123d0" providerId="ADAL" clId="{A6E38313-023A-49E0-BF29-6D80098CCBE9}" dt="2025-04-29T07:03:13.374" v="2666"/>
          <ac:spMkLst>
            <pc:docMk/>
            <pc:sldMk cId="3059882332" sldId="264"/>
            <ac:spMk id="70" creationId="{84F6CF67-26A4-BB72-F8BC-AD07FC36306B}"/>
          </ac:spMkLst>
        </pc:spChg>
        <pc:spChg chg="add mod">
          <ac:chgData name="Lee, Madeline" userId="0824be44-7643-47c5-9b29-4a9ca56123d0" providerId="ADAL" clId="{A6E38313-023A-49E0-BF29-6D80098CCBE9}" dt="2025-04-29T07:03:13.374" v="2666"/>
          <ac:spMkLst>
            <pc:docMk/>
            <pc:sldMk cId="3059882332" sldId="264"/>
            <ac:spMk id="71" creationId="{DAB30ABD-3CFC-33CC-92BF-BDD146331912}"/>
          </ac:spMkLst>
        </pc:spChg>
        <pc:spChg chg="add mod">
          <ac:chgData name="Lee, Madeline" userId="0824be44-7643-47c5-9b29-4a9ca56123d0" providerId="ADAL" clId="{A6E38313-023A-49E0-BF29-6D80098CCBE9}" dt="2025-04-29T07:03:13.374" v="2666"/>
          <ac:spMkLst>
            <pc:docMk/>
            <pc:sldMk cId="3059882332" sldId="264"/>
            <ac:spMk id="72" creationId="{DBFD85CE-369F-7DC1-2DAD-3B9CF57E304C}"/>
          </ac:spMkLst>
        </pc:spChg>
        <pc:grpChg chg="add mod">
          <ac:chgData name="Lee, Madeline" userId="0824be44-7643-47c5-9b29-4a9ca56123d0" providerId="ADAL" clId="{A6E38313-023A-49E0-BF29-6D80098CCBE9}" dt="2025-04-29T07:02:55.621" v="2659"/>
          <ac:grpSpMkLst>
            <pc:docMk/>
            <pc:sldMk cId="3059882332" sldId="264"/>
            <ac:grpSpMk id="27" creationId="{25D8880D-9F65-26D5-ECCE-3DEB4D171F47}"/>
          </ac:grpSpMkLst>
        </pc:grpChg>
        <pc:grpChg chg="add mod">
          <ac:chgData name="Lee, Madeline" userId="0824be44-7643-47c5-9b29-4a9ca56123d0" providerId="ADAL" clId="{A6E38313-023A-49E0-BF29-6D80098CCBE9}" dt="2025-04-29T07:02:55.621" v="2659"/>
          <ac:grpSpMkLst>
            <pc:docMk/>
            <pc:sldMk cId="3059882332" sldId="264"/>
            <ac:grpSpMk id="28" creationId="{1148FCD2-052B-1B91-9A65-E5F405FF74AD}"/>
          </ac:grpSpMkLst>
        </pc:grpChg>
        <pc:grpChg chg="del mod">
          <ac:chgData name="Lee, Madeline" userId="0824be44-7643-47c5-9b29-4a9ca56123d0" providerId="ADAL" clId="{A6E38313-023A-49E0-BF29-6D80098CCBE9}" dt="2025-04-29T07:03:03.767" v="2664" actId="478"/>
          <ac:grpSpMkLst>
            <pc:docMk/>
            <pc:sldMk cId="3059882332" sldId="264"/>
            <ac:grpSpMk id="37" creationId="{D2FD41E2-90A0-BEEA-6EEA-396153F2AF16}"/>
          </ac:grpSpMkLst>
        </pc:grpChg>
        <pc:grpChg chg="add del mod">
          <ac:chgData name="Lee, Madeline" userId="0824be44-7643-47c5-9b29-4a9ca56123d0" providerId="ADAL" clId="{A6E38313-023A-49E0-BF29-6D80098CCBE9}" dt="2025-04-29T07:03:03.767" v="2664" actId="478"/>
          <ac:grpSpMkLst>
            <pc:docMk/>
            <pc:sldMk cId="3059882332" sldId="264"/>
            <ac:grpSpMk id="38" creationId="{DF88954B-1BD2-2813-452A-D20B68E1A5AA}"/>
          </ac:grpSpMkLst>
        </pc:grpChg>
        <pc:grpChg chg="del mod">
          <ac:chgData name="Lee, Madeline" userId="0824be44-7643-47c5-9b29-4a9ca56123d0" providerId="ADAL" clId="{A6E38313-023A-49E0-BF29-6D80098CCBE9}" dt="2025-04-29T07:03:03.767" v="2664" actId="478"/>
          <ac:grpSpMkLst>
            <pc:docMk/>
            <pc:sldMk cId="3059882332" sldId="264"/>
            <ac:grpSpMk id="39" creationId="{B8324068-AB1F-F334-587F-8A43048220D6}"/>
          </ac:grpSpMkLst>
        </pc:grpChg>
        <pc:grpChg chg="add del mod">
          <ac:chgData name="Lee, Madeline" userId="0824be44-7643-47c5-9b29-4a9ca56123d0" providerId="ADAL" clId="{A6E38313-023A-49E0-BF29-6D80098CCBE9}" dt="2025-04-29T07:03:03.767" v="2664" actId="478"/>
          <ac:grpSpMkLst>
            <pc:docMk/>
            <pc:sldMk cId="3059882332" sldId="264"/>
            <ac:grpSpMk id="40" creationId="{65A362AF-F77F-F0F3-C318-1F65BD5AA124}"/>
          </ac:grpSpMkLst>
        </pc:grpChg>
        <pc:graphicFrameChg chg="add mod">
          <ac:chgData name="Lee, Madeline" userId="0824be44-7643-47c5-9b29-4a9ca56123d0" providerId="ADAL" clId="{A6E38313-023A-49E0-BF29-6D80098CCBE9}" dt="2025-04-29T06:57:45.170" v="2602"/>
          <ac:graphicFrameMkLst>
            <pc:docMk/>
            <pc:sldMk cId="3059882332" sldId="264"/>
            <ac:graphicFrameMk id="22" creationId="{589EBB32-180D-F3BF-7A83-FA6AA7AAB32B}"/>
          </ac:graphicFrameMkLst>
        </pc:graphicFrameChg>
        <pc:graphicFrameChg chg="add del">
          <ac:chgData name="Lee, Madeline" userId="0824be44-7643-47c5-9b29-4a9ca56123d0" providerId="ADAL" clId="{A6E38313-023A-49E0-BF29-6D80098CCBE9}" dt="2025-04-29T06:58:31.793" v="2606" actId="26606"/>
          <ac:graphicFrameMkLst>
            <pc:docMk/>
            <pc:sldMk cId="3059882332" sldId="264"/>
            <ac:graphicFrameMk id="23" creationId="{2E17FABA-9F7E-BDCE-FF41-4E2704560C49}"/>
          </ac:graphicFrameMkLst>
        </pc:graphicFrameChg>
        <pc:graphicFrameChg chg="add mod modGraphic">
          <ac:chgData name="Lee, Madeline" userId="0824be44-7643-47c5-9b29-4a9ca56123d0" providerId="ADAL" clId="{A6E38313-023A-49E0-BF29-6D80098CCBE9}" dt="2025-04-29T07:02:56.365" v="2660"/>
          <ac:graphicFrameMkLst>
            <pc:docMk/>
            <pc:sldMk cId="3059882332" sldId="264"/>
            <ac:graphicFrameMk id="25" creationId="{6418B132-DA16-812E-13DC-987D3D7675BB}"/>
          </ac:graphicFrameMkLst>
        </pc:graphicFrameChg>
      </pc:sldChg>
      <pc:sldChg chg="addSp delSp modSp new mod">
        <pc:chgData name="Lee, Madeline" userId="0824be44-7643-47c5-9b29-4a9ca56123d0" providerId="ADAL" clId="{A6E38313-023A-49E0-BF29-6D80098CCBE9}" dt="2025-04-29T07:52:58.367" v="5193" actId="1076"/>
        <pc:sldMkLst>
          <pc:docMk/>
          <pc:sldMk cId="179706681" sldId="265"/>
        </pc:sldMkLst>
        <pc:spChg chg="del">
          <ac:chgData name="Lee, Madeline" userId="0824be44-7643-47c5-9b29-4a9ca56123d0" providerId="ADAL" clId="{A6E38313-023A-49E0-BF29-6D80098CCBE9}" dt="2025-04-29T07:05:31.838" v="2716" actId="478"/>
          <ac:spMkLst>
            <pc:docMk/>
            <pc:sldMk cId="179706681" sldId="265"/>
            <ac:spMk id="2" creationId="{D0DD15F4-43E4-D394-C728-3AF5AE2BBE72}"/>
          </ac:spMkLst>
        </pc:spChg>
        <pc:spChg chg="del mod">
          <ac:chgData name="Lee, Madeline" userId="0824be44-7643-47c5-9b29-4a9ca56123d0" providerId="ADAL" clId="{A6E38313-023A-49E0-BF29-6D80098CCBE9}" dt="2025-04-29T07:03:17.740" v="2670" actId="478"/>
          <ac:spMkLst>
            <pc:docMk/>
            <pc:sldMk cId="179706681" sldId="265"/>
            <ac:spMk id="3" creationId="{D19C35F9-C8BA-9489-AB4E-EADFEC727645}"/>
          </ac:spMkLst>
        </pc:spChg>
        <pc:spChg chg="add mod">
          <ac:chgData name="Lee, Madeline" userId="0824be44-7643-47c5-9b29-4a9ca56123d0" providerId="ADAL" clId="{A6E38313-023A-49E0-BF29-6D80098CCBE9}" dt="2025-04-29T07:03:14.872" v="2668"/>
          <ac:spMkLst>
            <pc:docMk/>
            <pc:sldMk cId="179706681" sldId="265"/>
            <ac:spMk id="12" creationId="{49596861-31DC-AA7E-EF3C-6B4528E47583}"/>
          </ac:spMkLst>
        </pc:spChg>
        <pc:spChg chg="add mod">
          <ac:chgData name="Lee, Madeline" userId="0824be44-7643-47c5-9b29-4a9ca56123d0" providerId="ADAL" clId="{A6E38313-023A-49E0-BF29-6D80098CCBE9}" dt="2025-04-29T07:03:14.872" v="2668"/>
          <ac:spMkLst>
            <pc:docMk/>
            <pc:sldMk cId="179706681" sldId="265"/>
            <ac:spMk id="13" creationId="{A9D8A09C-7D34-F33A-25D1-B943BE7D114E}"/>
          </ac:spMkLst>
        </pc:spChg>
        <pc:spChg chg="add mod">
          <ac:chgData name="Lee, Madeline" userId="0824be44-7643-47c5-9b29-4a9ca56123d0" providerId="ADAL" clId="{A6E38313-023A-49E0-BF29-6D80098CCBE9}" dt="2025-04-29T07:03:14.872" v="2668"/>
          <ac:spMkLst>
            <pc:docMk/>
            <pc:sldMk cId="179706681" sldId="265"/>
            <ac:spMk id="16" creationId="{A169CE0B-592D-EBB4-7EE7-AE53C4CE1AF0}"/>
          </ac:spMkLst>
        </pc:spChg>
        <pc:spChg chg="add mod">
          <ac:chgData name="Lee, Madeline" userId="0824be44-7643-47c5-9b29-4a9ca56123d0" providerId="ADAL" clId="{A6E38313-023A-49E0-BF29-6D80098CCBE9}" dt="2025-04-29T07:03:14.872" v="2668"/>
          <ac:spMkLst>
            <pc:docMk/>
            <pc:sldMk cId="179706681" sldId="265"/>
            <ac:spMk id="17" creationId="{E35D6B2A-6A45-A5E1-8F87-7A48CFA06598}"/>
          </ac:spMkLst>
        </pc:spChg>
        <pc:spChg chg="add mod">
          <ac:chgData name="Lee, Madeline" userId="0824be44-7643-47c5-9b29-4a9ca56123d0" providerId="ADAL" clId="{A6E38313-023A-49E0-BF29-6D80098CCBE9}" dt="2025-04-29T07:03:14.872" v="2668"/>
          <ac:spMkLst>
            <pc:docMk/>
            <pc:sldMk cId="179706681" sldId="265"/>
            <ac:spMk id="18" creationId="{34129CEF-1971-F1BD-64EF-9757463AE86E}"/>
          </ac:spMkLst>
        </pc:spChg>
        <pc:spChg chg="add mod">
          <ac:chgData name="Lee, Madeline" userId="0824be44-7643-47c5-9b29-4a9ca56123d0" providerId="ADAL" clId="{A6E38313-023A-49E0-BF29-6D80098CCBE9}" dt="2025-04-29T07:03:14.872" v="2668"/>
          <ac:spMkLst>
            <pc:docMk/>
            <pc:sldMk cId="179706681" sldId="265"/>
            <ac:spMk id="20" creationId="{77137A60-D78A-D9AA-EAB9-1BEF9157CA25}"/>
          </ac:spMkLst>
        </pc:spChg>
        <pc:spChg chg="add mod">
          <ac:chgData name="Lee, Madeline" userId="0824be44-7643-47c5-9b29-4a9ca56123d0" providerId="ADAL" clId="{A6E38313-023A-49E0-BF29-6D80098CCBE9}" dt="2025-04-29T07:03:14.872" v="2668"/>
          <ac:spMkLst>
            <pc:docMk/>
            <pc:sldMk cId="179706681" sldId="265"/>
            <ac:spMk id="22" creationId="{C6A94B46-C312-AC93-52C3-D0D008EB44F4}"/>
          </ac:spMkLst>
        </pc:spChg>
        <pc:spChg chg="add mod">
          <ac:chgData name="Lee, Madeline" userId="0824be44-7643-47c5-9b29-4a9ca56123d0" providerId="ADAL" clId="{A6E38313-023A-49E0-BF29-6D80098CCBE9}" dt="2025-04-29T07:03:14.872" v="2668"/>
          <ac:spMkLst>
            <pc:docMk/>
            <pc:sldMk cId="179706681" sldId="265"/>
            <ac:spMk id="23" creationId="{6A47D4E8-864E-BB0D-21A1-DBFD9EBE1E87}"/>
          </ac:spMkLst>
        </pc:spChg>
        <pc:spChg chg="del topLvl">
          <ac:chgData name="Lee, Madeline" userId="0824be44-7643-47c5-9b29-4a9ca56123d0" providerId="ADAL" clId="{A6E38313-023A-49E0-BF29-6D80098CCBE9}" dt="2025-04-29T07:06:58.754" v="2728" actId="478"/>
          <ac:spMkLst>
            <pc:docMk/>
            <pc:sldMk cId="179706681" sldId="265"/>
            <ac:spMk id="24" creationId="{D5954C5C-9AE7-027F-5EC4-1475DC5F8540}"/>
          </ac:spMkLst>
        </pc:spChg>
        <pc:spChg chg="del topLvl">
          <ac:chgData name="Lee, Madeline" userId="0824be44-7643-47c5-9b29-4a9ca56123d0" providerId="ADAL" clId="{A6E38313-023A-49E0-BF29-6D80098CCBE9}" dt="2025-04-29T07:06:57.944" v="2727" actId="478"/>
          <ac:spMkLst>
            <pc:docMk/>
            <pc:sldMk cId="179706681" sldId="265"/>
            <ac:spMk id="25" creationId="{470C19CF-5919-DAE7-8D24-19CEC3965C2E}"/>
          </ac:spMkLst>
        </pc:spChg>
        <pc:spChg chg="add mod">
          <ac:chgData name="Lee, Madeline" userId="0824be44-7643-47c5-9b29-4a9ca56123d0" providerId="ADAL" clId="{A6E38313-023A-49E0-BF29-6D80098CCBE9}" dt="2025-04-29T07:03:14.872" v="2668"/>
          <ac:spMkLst>
            <pc:docMk/>
            <pc:sldMk cId="179706681" sldId="265"/>
            <ac:spMk id="26" creationId="{041ADFFB-A98D-C958-CC96-5A33E7F85B1C}"/>
          </ac:spMkLst>
        </pc:spChg>
        <pc:spChg chg="add mod">
          <ac:chgData name="Lee, Madeline" userId="0824be44-7643-47c5-9b29-4a9ca56123d0" providerId="ADAL" clId="{A6E38313-023A-49E0-BF29-6D80098CCBE9}" dt="2025-04-29T07:03:14.872" v="2668"/>
          <ac:spMkLst>
            <pc:docMk/>
            <pc:sldMk cId="179706681" sldId="265"/>
            <ac:spMk id="27" creationId="{FDAF938B-E1D5-516D-2741-5779E16B8108}"/>
          </ac:spMkLst>
        </pc:spChg>
        <pc:spChg chg="add mod">
          <ac:chgData name="Lee, Madeline" userId="0824be44-7643-47c5-9b29-4a9ca56123d0" providerId="ADAL" clId="{A6E38313-023A-49E0-BF29-6D80098CCBE9}" dt="2025-04-29T07:03:29.859" v="2672"/>
          <ac:spMkLst>
            <pc:docMk/>
            <pc:sldMk cId="179706681" sldId="265"/>
            <ac:spMk id="31" creationId="{DEDC582A-D808-7A77-CFAF-9CB5BEC0AD42}"/>
          </ac:spMkLst>
        </pc:spChg>
        <pc:spChg chg="add mod">
          <ac:chgData name="Lee, Madeline" userId="0824be44-7643-47c5-9b29-4a9ca56123d0" providerId="ADAL" clId="{A6E38313-023A-49E0-BF29-6D80098CCBE9}" dt="2025-04-29T07:03:29.859" v="2672"/>
          <ac:spMkLst>
            <pc:docMk/>
            <pc:sldMk cId="179706681" sldId="265"/>
            <ac:spMk id="32" creationId="{B0BCF019-86C4-C2EB-D8EF-E47F430C7939}"/>
          </ac:spMkLst>
        </pc:spChg>
        <pc:spChg chg="add mod">
          <ac:chgData name="Lee, Madeline" userId="0824be44-7643-47c5-9b29-4a9ca56123d0" providerId="ADAL" clId="{A6E38313-023A-49E0-BF29-6D80098CCBE9}" dt="2025-04-29T07:03:29.859" v="2672"/>
          <ac:spMkLst>
            <pc:docMk/>
            <pc:sldMk cId="179706681" sldId="265"/>
            <ac:spMk id="33" creationId="{955768A1-9B06-18CA-AABF-6684E9E19BE6}"/>
          </ac:spMkLst>
        </pc:spChg>
        <pc:spChg chg="add mod">
          <ac:chgData name="Lee, Madeline" userId="0824be44-7643-47c5-9b29-4a9ca56123d0" providerId="ADAL" clId="{A6E38313-023A-49E0-BF29-6D80098CCBE9}" dt="2025-04-29T07:03:29.859" v="2672"/>
          <ac:spMkLst>
            <pc:docMk/>
            <pc:sldMk cId="179706681" sldId="265"/>
            <ac:spMk id="34" creationId="{B0558C98-A5F1-E01F-7944-48E2720DF8CE}"/>
          </ac:spMkLst>
        </pc:spChg>
        <pc:spChg chg="add mod">
          <ac:chgData name="Lee, Madeline" userId="0824be44-7643-47c5-9b29-4a9ca56123d0" providerId="ADAL" clId="{A6E38313-023A-49E0-BF29-6D80098CCBE9}" dt="2025-04-29T07:03:29.859" v="2672"/>
          <ac:spMkLst>
            <pc:docMk/>
            <pc:sldMk cId="179706681" sldId="265"/>
            <ac:spMk id="35" creationId="{5A2D148D-64FA-17CE-4C4B-88B4E0A7B200}"/>
          </ac:spMkLst>
        </pc:spChg>
        <pc:spChg chg="add mod">
          <ac:chgData name="Lee, Madeline" userId="0824be44-7643-47c5-9b29-4a9ca56123d0" providerId="ADAL" clId="{A6E38313-023A-49E0-BF29-6D80098CCBE9}" dt="2025-04-29T07:03:29.859" v="2672"/>
          <ac:spMkLst>
            <pc:docMk/>
            <pc:sldMk cId="179706681" sldId="265"/>
            <ac:spMk id="36" creationId="{C169DB0A-F4C1-07E1-C402-762C69F510EB}"/>
          </ac:spMkLst>
        </pc:spChg>
        <pc:spChg chg="add mod">
          <ac:chgData name="Lee, Madeline" userId="0824be44-7643-47c5-9b29-4a9ca56123d0" providerId="ADAL" clId="{A6E38313-023A-49E0-BF29-6D80098CCBE9}" dt="2025-04-29T07:03:48.443" v="2674"/>
          <ac:spMkLst>
            <pc:docMk/>
            <pc:sldMk cId="179706681" sldId="265"/>
            <ac:spMk id="48" creationId="{2694FC0F-9716-7C65-F267-BC78F97B2D4A}"/>
          </ac:spMkLst>
        </pc:spChg>
        <pc:spChg chg="del topLvl">
          <ac:chgData name="Lee, Madeline" userId="0824be44-7643-47c5-9b29-4a9ca56123d0" providerId="ADAL" clId="{A6E38313-023A-49E0-BF29-6D80098CCBE9}" dt="2025-04-29T07:04:11.399" v="2685" actId="478"/>
          <ac:spMkLst>
            <pc:docMk/>
            <pc:sldMk cId="179706681" sldId="265"/>
            <ac:spMk id="50" creationId="{B52E89BE-710B-C2F3-AA2C-856B15AD1354}"/>
          </ac:spMkLst>
        </pc:spChg>
        <pc:spChg chg="add del mod topLvl">
          <ac:chgData name="Lee, Madeline" userId="0824be44-7643-47c5-9b29-4a9ca56123d0" providerId="ADAL" clId="{A6E38313-023A-49E0-BF29-6D80098CCBE9}" dt="2025-04-29T07:04:10.453" v="2683" actId="478"/>
          <ac:spMkLst>
            <pc:docMk/>
            <pc:sldMk cId="179706681" sldId="265"/>
            <ac:spMk id="51" creationId="{676120BC-41FD-4642-ADAF-06C35F8BBADC}"/>
          </ac:spMkLst>
        </pc:spChg>
        <pc:spChg chg="add mod">
          <ac:chgData name="Lee, Madeline" userId="0824be44-7643-47c5-9b29-4a9ca56123d0" providerId="ADAL" clId="{A6E38313-023A-49E0-BF29-6D80098CCBE9}" dt="2025-04-29T07:03:48.443" v="2674"/>
          <ac:spMkLst>
            <pc:docMk/>
            <pc:sldMk cId="179706681" sldId="265"/>
            <ac:spMk id="53" creationId="{A1BFED2D-92BF-587B-2A6C-428CCB4B9DB4}"/>
          </ac:spMkLst>
        </pc:spChg>
        <pc:spChg chg="add mod">
          <ac:chgData name="Lee, Madeline" userId="0824be44-7643-47c5-9b29-4a9ca56123d0" providerId="ADAL" clId="{A6E38313-023A-49E0-BF29-6D80098CCBE9}" dt="2025-04-29T07:03:48.443" v="2674"/>
          <ac:spMkLst>
            <pc:docMk/>
            <pc:sldMk cId="179706681" sldId="265"/>
            <ac:spMk id="54" creationId="{5B7E21A6-D368-2756-AF57-88DBA123A7DC}"/>
          </ac:spMkLst>
        </pc:spChg>
        <pc:spChg chg="add mod">
          <ac:chgData name="Lee, Madeline" userId="0824be44-7643-47c5-9b29-4a9ca56123d0" providerId="ADAL" clId="{A6E38313-023A-49E0-BF29-6D80098CCBE9}" dt="2025-04-29T07:03:48.443" v="2674"/>
          <ac:spMkLst>
            <pc:docMk/>
            <pc:sldMk cId="179706681" sldId="265"/>
            <ac:spMk id="55" creationId="{76FF1417-B90C-BDE6-DA15-D45E3F19A8F2}"/>
          </ac:spMkLst>
        </pc:spChg>
        <pc:spChg chg="add mod">
          <ac:chgData name="Lee, Madeline" userId="0824be44-7643-47c5-9b29-4a9ca56123d0" providerId="ADAL" clId="{A6E38313-023A-49E0-BF29-6D80098CCBE9}" dt="2025-04-29T07:03:48.443" v="2674"/>
          <ac:spMkLst>
            <pc:docMk/>
            <pc:sldMk cId="179706681" sldId="265"/>
            <ac:spMk id="58" creationId="{950F0491-3E94-BD5C-1E55-B698CAD412B3}"/>
          </ac:spMkLst>
        </pc:spChg>
        <pc:spChg chg="add mod">
          <ac:chgData name="Lee, Madeline" userId="0824be44-7643-47c5-9b29-4a9ca56123d0" providerId="ADAL" clId="{A6E38313-023A-49E0-BF29-6D80098CCBE9}" dt="2025-04-29T07:03:48.443" v="2674"/>
          <ac:spMkLst>
            <pc:docMk/>
            <pc:sldMk cId="179706681" sldId="265"/>
            <ac:spMk id="61" creationId="{B9FAC44C-AA02-81D9-131E-D8C370DC0A1D}"/>
          </ac:spMkLst>
        </pc:spChg>
        <pc:spChg chg="add mod">
          <ac:chgData name="Lee, Madeline" userId="0824be44-7643-47c5-9b29-4a9ca56123d0" providerId="ADAL" clId="{A6E38313-023A-49E0-BF29-6D80098CCBE9}" dt="2025-04-29T07:03:48.443" v="2674"/>
          <ac:spMkLst>
            <pc:docMk/>
            <pc:sldMk cId="179706681" sldId="265"/>
            <ac:spMk id="62" creationId="{76F80EBD-5BD7-9806-1287-66E56EBD7451}"/>
          </ac:spMkLst>
        </pc:spChg>
        <pc:spChg chg="add mod">
          <ac:chgData name="Lee, Madeline" userId="0824be44-7643-47c5-9b29-4a9ca56123d0" providerId="ADAL" clId="{A6E38313-023A-49E0-BF29-6D80098CCBE9}" dt="2025-04-29T07:03:48.443" v="2674"/>
          <ac:spMkLst>
            <pc:docMk/>
            <pc:sldMk cId="179706681" sldId="265"/>
            <ac:spMk id="63" creationId="{FFED8D64-78EB-750E-8682-6AB4046CCDE5}"/>
          </ac:spMkLst>
        </pc:spChg>
        <pc:spChg chg="add mod">
          <ac:chgData name="Lee, Madeline" userId="0824be44-7643-47c5-9b29-4a9ca56123d0" providerId="ADAL" clId="{A6E38313-023A-49E0-BF29-6D80098CCBE9}" dt="2025-04-29T07:03:48.443" v="2674"/>
          <ac:spMkLst>
            <pc:docMk/>
            <pc:sldMk cId="179706681" sldId="265"/>
            <ac:spMk id="67" creationId="{B6FC08EF-DF8D-2165-4D50-1D8A4C23619C}"/>
          </ac:spMkLst>
        </pc:spChg>
        <pc:spChg chg="mod">
          <ac:chgData name="Lee, Madeline" userId="0824be44-7643-47c5-9b29-4a9ca56123d0" providerId="ADAL" clId="{A6E38313-023A-49E0-BF29-6D80098CCBE9}" dt="2025-04-29T07:04:03.662" v="2678"/>
          <ac:spMkLst>
            <pc:docMk/>
            <pc:sldMk cId="179706681" sldId="265"/>
            <ac:spMk id="71" creationId="{069C0B38-965E-44FF-330F-7B3994B73069}"/>
          </ac:spMkLst>
        </pc:spChg>
        <pc:spChg chg="mod">
          <ac:chgData name="Lee, Madeline" userId="0824be44-7643-47c5-9b29-4a9ca56123d0" providerId="ADAL" clId="{A6E38313-023A-49E0-BF29-6D80098CCBE9}" dt="2025-04-29T07:04:03.662" v="2678"/>
          <ac:spMkLst>
            <pc:docMk/>
            <pc:sldMk cId="179706681" sldId="265"/>
            <ac:spMk id="72" creationId="{C5CD9969-EBC3-1F14-8F74-0313DCCA79AA}"/>
          </ac:spMkLst>
        </pc:spChg>
        <pc:spChg chg="mod">
          <ac:chgData name="Lee, Madeline" userId="0824be44-7643-47c5-9b29-4a9ca56123d0" providerId="ADAL" clId="{A6E38313-023A-49E0-BF29-6D80098CCBE9}" dt="2025-04-29T07:04:03.662" v="2678"/>
          <ac:spMkLst>
            <pc:docMk/>
            <pc:sldMk cId="179706681" sldId="265"/>
            <ac:spMk id="74" creationId="{C15121D7-43A9-1609-8EF6-9A8A4F46C8D0}"/>
          </ac:spMkLst>
        </pc:spChg>
        <pc:spChg chg="mod">
          <ac:chgData name="Lee, Madeline" userId="0824be44-7643-47c5-9b29-4a9ca56123d0" providerId="ADAL" clId="{A6E38313-023A-49E0-BF29-6D80098CCBE9}" dt="2025-04-29T07:04:03.662" v="2678"/>
          <ac:spMkLst>
            <pc:docMk/>
            <pc:sldMk cId="179706681" sldId="265"/>
            <ac:spMk id="75" creationId="{04201491-732F-6103-D626-687CD74E4E2C}"/>
          </ac:spMkLst>
        </pc:spChg>
        <pc:spChg chg="mod">
          <ac:chgData name="Lee, Madeline" userId="0824be44-7643-47c5-9b29-4a9ca56123d0" providerId="ADAL" clId="{A6E38313-023A-49E0-BF29-6D80098CCBE9}" dt="2025-04-29T07:04:03.662" v="2678"/>
          <ac:spMkLst>
            <pc:docMk/>
            <pc:sldMk cId="179706681" sldId="265"/>
            <ac:spMk id="77" creationId="{B2A88687-A059-AF32-2A45-F9BEBB44A3E2}"/>
          </ac:spMkLst>
        </pc:spChg>
        <pc:spChg chg="mod">
          <ac:chgData name="Lee, Madeline" userId="0824be44-7643-47c5-9b29-4a9ca56123d0" providerId="ADAL" clId="{A6E38313-023A-49E0-BF29-6D80098CCBE9}" dt="2025-04-29T07:04:03.662" v="2678"/>
          <ac:spMkLst>
            <pc:docMk/>
            <pc:sldMk cId="179706681" sldId="265"/>
            <ac:spMk id="78" creationId="{2DCDD524-1C15-0FD1-0A87-74EBE7F8E88E}"/>
          </ac:spMkLst>
        </pc:spChg>
        <pc:spChg chg="add mod">
          <ac:chgData name="Lee, Madeline" userId="0824be44-7643-47c5-9b29-4a9ca56123d0" providerId="ADAL" clId="{A6E38313-023A-49E0-BF29-6D80098CCBE9}" dt="2025-04-29T07:04:18.261" v="2687"/>
          <ac:spMkLst>
            <pc:docMk/>
            <pc:sldMk cId="179706681" sldId="265"/>
            <ac:spMk id="80" creationId="{BCE67E4F-D9A3-44DD-3C75-07317CA78CB9}"/>
          </ac:spMkLst>
        </pc:spChg>
        <pc:spChg chg="add mod">
          <ac:chgData name="Lee, Madeline" userId="0824be44-7643-47c5-9b29-4a9ca56123d0" providerId="ADAL" clId="{A6E38313-023A-49E0-BF29-6D80098CCBE9}" dt="2025-04-29T07:04:18.261" v="2687"/>
          <ac:spMkLst>
            <pc:docMk/>
            <pc:sldMk cId="179706681" sldId="265"/>
            <ac:spMk id="81" creationId="{05951F17-4F11-7EFA-D655-3C12D20F21B7}"/>
          </ac:spMkLst>
        </pc:spChg>
        <pc:spChg chg="add mod">
          <ac:chgData name="Lee, Madeline" userId="0824be44-7643-47c5-9b29-4a9ca56123d0" providerId="ADAL" clId="{A6E38313-023A-49E0-BF29-6D80098CCBE9}" dt="2025-04-29T07:04:23.295" v="2688"/>
          <ac:spMkLst>
            <pc:docMk/>
            <pc:sldMk cId="179706681" sldId="265"/>
            <ac:spMk id="83" creationId="{11372E29-40E0-0CB0-6140-63963E065601}"/>
          </ac:spMkLst>
        </pc:spChg>
        <pc:spChg chg="add mod">
          <ac:chgData name="Lee, Madeline" userId="0824be44-7643-47c5-9b29-4a9ca56123d0" providerId="ADAL" clId="{A6E38313-023A-49E0-BF29-6D80098CCBE9}" dt="2025-04-29T07:04:23.295" v="2688"/>
          <ac:spMkLst>
            <pc:docMk/>
            <pc:sldMk cId="179706681" sldId="265"/>
            <ac:spMk id="84" creationId="{82803BC5-18CA-866C-2CC7-FF4544C2A2A5}"/>
          </ac:spMkLst>
        </pc:spChg>
        <pc:spChg chg="add mod">
          <ac:chgData name="Lee, Madeline" userId="0824be44-7643-47c5-9b29-4a9ca56123d0" providerId="ADAL" clId="{A6E38313-023A-49E0-BF29-6D80098CCBE9}" dt="2025-04-29T07:05:20.610" v="2709"/>
          <ac:spMkLst>
            <pc:docMk/>
            <pc:sldMk cId="179706681" sldId="265"/>
            <ac:spMk id="92" creationId="{380416F8-A8D5-3517-E77F-046130D9D6D7}"/>
          </ac:spMkLst>
        </pc:spChg>
        <pc:spChg chg="add mod">
          <ac:chgData name="Lee, Madeline" userId="0824be44-7643-47c5-9b29-4a9ca56123d0" providerId="ADAL" clId="{A6E38313-023A-49E0-BF29-6D80098CCBE9}" dt="2025-04-29T07:05:20.610" v="2709"/>
          <ac:spMkLst>
            <pc:docMk/>
            <pc:sldMk cId="179706681" sldId="265"/>
            <ac:spMk id="94" creationId="{82F791E9-B3DD-7C23-FFF5-E6ECF0B3E84A}"/>
          </ac:spMkLst>
        </pc:spChg>
        <pc:spChg chg="add mod">
          <ac:chgData name="Lee, Madeline" userId="0824be44-7643-47c5-9b29-4a9ca56123d0" providerId="ADAL" clId="{A6E38313-023A-49E0-BF29-6D80098CCBE9}" dt="2025-04-29T07:05:20.610" v="2709"/>
          <ac:spMkLst>
            <pc:docMk/>
            <pc:sldMk cId="179706681" sldId="265"/>
            <ac:spMk id="95" creationId="{A3C539B8-BD60-C401-2F92-20DDBE99B08B}"/>
          </ac:spMkLst>
        </pc:spChg>
        <pc:spChg chg="add mod">
          <ac:chgData name="Lee, Madeline" userId="0824be44-7643-47c5-9b29-4a9ca56123d0" providerId="ADAL" clId="{A6E38313-023A-49E0-BF29-6D80098CCBE9}" dt="2025-04-29T07:05:20.610" v="2709"/>
          <ac:spMkLst>
            <pc:docMk/>
            <pc:sldMk cId="179706681" sldId="265"/>
            <ac:spMk id="97" creationId="{05B99B78-2523-4FF2-254C-8118C63E2F29}"/>
          </ac:spMkLst>
        </pc:spChg>
        <pc:spChg chg="add mod">
          <ac:chgData name="Lee, Madeline" userId="0824be44-7643-47c5-9b29-4a9ca56123d0" providerId="ADAL" clId="{A6E38313-023A-49E0-BF29-6D80098CCBE9}" dt="2025-04-29T07:05:20.610" v="2709"/>
          <ac:spMkLst>
            <pc:docMk/>
            <pc:sldMk cId="179706681" sldId="265"/>
            <ac:spMk id="98" creationId="{89068A31-BD94-319E-9DF1-FCA1338A0E48}"/>
          </ac:spMkLst>
        </pc:spChg>
        <pc:spChg chg="add mod">
          <ac:chgData name="Lee, Madeline" userId="0824be44-7643-47c5-9b29-4a9ca56123d0" providerId="ADAL" clId="{A6E38313-023A-49E0-BF29-6D80098CCBE9}" dt="2025-04-29T07:05:20.610" v="2709"/>
          <ac:spMkLst>
            <pc:docMk/>
            <pc:sldMk cId="179706681" sldId="265"/>
            <ac:spMk id="99" creationId="{8888CF86-DE01-EABF-4270-B648D3507B58}"/>
          </ac:spMkLst>
        </pc:spChg>
        <pc:spChg chg="add mod">
          <ac:chgData name="Lee, Madeline" userId="0824be44-7643-47c5-9b29-4a9ca56123d0" providerId="ADAL" clId="{A6E38313-023A-49E0-BF29-6D80098CCBE9}" dt="2025-04-29T07:05:20.610" v="2709"/>
          <ac:spMkLst>
            <pc:docMk/>
            <pc:sldMk cId="179706681" sldId="265"/>
            <ac:spMk id="100" creationId="{7C8D30B1-5CED-22EA-6136-C74A43EFA465}"/>
          </ac:spMkLst>
        </pc:spChg>
        <pc:spChg chg="add mod">
          <ac:chgData name="Lee, Madeline" userId="0824be44-7643-47c5-9b29-4a9ca56123d0" providerId="ADAL" clId="{A6E38313-023A-49E0-BF29-6D80098CCBE9}" dt="2025-04-29T07:05:20.610" v="2709"/>
          <ac:spMkLst>
            <pc:docMk/>
            <pc:sldMk cId="179706681" sldId="265"/>
            <ac:spMk id="101" creationId="{969E24B9-CCEE-2091-F61F-D518D93F86FA}"/>
          </ac:spMkLst>
        </pc:spChg>
        <pc:spChg chg="add mod">
          <ac:chgData name="Lee, Madeline" userId="0824be44-7643-47c5-9b29-4a9ca56123d0" providerId="ADAL" clId="{A6E38313-023A-49E0-BF29-6D80098CCBE9}" dt="2025-04-29T07:05:20.610" v="2709"/>
          <ac:spMkLst>
            <pc:docMk/>
            <pc:sldMk cId="179706681" sldId="265"/>
            <ac:spMk id="104" creationId="{2E080613-F3EC-C07A-8FA1-51A93796FAC6}"/>
          </ac:spMkLst>
        </pc:spChg>
        <pc:spChg chg="add mod">
          <ac:chgData name="Lee, Madeline" userId="0824be44-7643-47c5-9b29-4a9ca56123d0" providerId="ADAL" clId="{A6E38313-023A-49E0-BF29-6D80098CCBE9}" dt="2025-04-29T07:05:20.610" v="2709"/>
          <ac:spMkLst>
            <pc:docMk/>
            <pc:sldMk cId="179706681" sldId="265"/>
            <ac:spMk id="105" creationId="{1BADAF9A-45C2-BF5C-8782-655A2FF0AD1F}"/>
          </ac:spMkLst>
        </pc:spChg>
        <pc:spChg chg="add mod">
          <ac:chgData name="Lee, Madeline" userId="0824be44-7643-47c5-9b29-4a9ca56123d0" providerId="ADAL" clId="{A6E38313-023A-49E0-BF29-6D80098CCBE9}" dt="2025-04-29T07:05:23.945" v="2713"/>
          <ac:spMkLst>
            <pc:docMk/>
            <pc:sldMk cId="179706681" sldId="265"/>
            <ac:spMk id="113" creationId="{2E849B73-3D79-515E-B7BE-562506912F1D}"/>
          </ac:spMkLst>
        </pc:spChg>
        <pc:spChg chg="add mod">
          <ac:chgData name="Lee, Madeline" userId="0824be44-7643-47c5-9b29-4a9ca56123d0" providerId="ADAL" clId="{A6E38313-023A-49E0-BF29-6D80098CCBE9}" dt="2025-04-29T07:05:23.945" v="2713"/>
          <ac:spMkLst>
            <pc:docMk/>
            <pc:sldMk cId="179706681" sldId="265"/>
            <ac:spMk id="115" creationId="{3F90F751-D072-72EB-1CCA-65094F716C81}"/>
          </ac:spMkLst>
        </pc:spChg>
        <pc:spChg chg="add mod">
          <ac:chgData name="Lee, Madeline" userId="0824be44-7643-47c5-9b29-4a9ca56123d0" providerId="ADAL" clId="{A6E38313-023A-49E0-BF29-6D80098CCBE9}" dt="2025-04-29T07:05:23.945" v="2713"/>
          <ac:spMkLst>
            <pc:docMk/>
            <pc:sldMk cId="179706681" sldId="265"/>
            <ac:spMk id="116" creationId="{A1D6DE0D-EE6C-D28E-2A8C-59D15312E9E9}"/>
          </ac:spMkLst>
        </pc:spChg>
        <pc:spChg chg="add mod">
          <ac:chgData name="Lee, Madeline" userId="0824be44-7643-47c5-9b29-4a9ca56123d0" providerId="ADAL" clId="{A6E38313-023A-49E0-BF29-6D80098CCBE9}" dt="2025-04-29T07:05:23.945" v="2713"/>
          <ac:spMkLst>
            <pc:docMk/>
            <pc:sldMk cId="179706681" sldId="265"/>
            <ac:spMk id="117" creationId="{51ACFA37-6F33-DDFD-DE59-EFFD598E9530}"/>
          </ac:spMkLst>
        </pc:spChg>
        <pc:spChg chg="add mod">
          <ac:chgData name="Lee, Madeline" userId="0824be44-7643-47c5-9b29-4a9ca56123d0" providerId="ADAL" clId="{A6E38313-023A-49E0-BF29-6D80098CCBE9}" dt="2025-04-29T07:05:23.945" v="2713"/>
          <ac:spMkLst>
            <pc:docMk/>
            <pc:sldMk cId="179706681" sldId="265"/>
            <ac:spMk id="119" creationId="{478B461F-E72E-D9D6-AAFB-741EB956DBF6}"/>
          </ac:spMkLst>
        </pc:spChg>
        <pc:spChg chg="add mod">
          <ac:chgData name="Lee, Madeline" userId="0824be44-7643-47c5-9b29-4a9ca56123d0" providerId="ADAL" clId="{A6E38313-023A-49E0-BF29-6D80098CCBE9}" dt="2025-04-29T07:05:23.945" v="2713"/>
          <ac:spMkLst>
            <pc:docMk/>
            <pc:sldMk cId="179706681" sldId="265"/>
            <ac:spMk id="120" creationId="{8A6A23DC-AE11-9A99-E005-CC38871D3818}"/>
          </ac:spMkLst>
        </pc:spChg>
        <pc:spChg chg="add mod">
          <ac:chgData name="Lee, Madeline" userId="0824be44-7643-47c5-9b29-4a9ca56123d0" providerId="ADAL" clId="{A6E38313-023A-49E0-BF29-6D80098CCBE9}" dt="2025-04-29T07:05:23.945" v="2713"/>
          <ac:spMkLst>
            <pc:docMk/>
            <pc:sldMk cId="179706681" sldId="265"/>
            <ac:spMk id="122" creationId="{9AC6A0AD-A687-E2BB-B946-C16D1DB0FCB3}"/>
          </ac:spMkLst>
        </pc:spChg>
        <pc:spChg chg="add mod">
          <ac:chgData name="Lee, Madeline" userId="0824be44-7643-47c5-9b29-4a9ca56123d0" providerId="ADAL" clId="{A6E38313-023A-49E0-BF29-6D80098CCBE9}" dt="2025-04-29T07:05:23.945" v="2713"/>
          <ac:spMkLst>
            <pc:docMk/>
            <pc:sldMk cId="179706681" sldId="265"/>
            <ac:spMk id="123" creationId="{E5B93565-E8FD-B1EF-C60A-A0B8D8E25F51}"/>
          </ac:spMkLst>
        </pc:spChg>
        <pc:spChg chg="add mod">
          <ac:chgData name="Lee, Madeline" userId="0824be44-7643-47c5-9b29-4a9ca56123d0" providerId="ADAL" clId="{A6E38313-023A-49E0-BF29-6D80098CCBE9}" dt="2025-04-29T07:05:23.945" v="2713"/>
          <ac:spMkLst>
            <pc:docMk/>
            <pc:sldMk cId="179706681" sldId="265"/>
            <ac:spMk id="125" creationId="{D8251E3C-F8B5-2394-5E2F-D5414A9F7A83}"/>
          </ac:spMkLst>
        </pc:spChg>
        <pc:spChg chg="add mod">
          <ac:chgData name="Lee, Madeline" userId="0824be44-7643-47c5-9b29-4a9ca56123d0" providerId="ADAL" clId="{A6E38313-023A-49E0-BF29-6D80098CCBE9}" dt="2025-04-29T07:05:23.945" v="2713"/>
          <ac:spMkLst>
            <pc:docMk/>
            <pc:sldMk cId="179706681" sldId="265"/>
            <ac:spMk id="126" creationId="{B2F225BB-BE0D-4F25-A4A6-5568E317CD29}"/>
          </ac:spMkLst>
        </pc:spChg>
        <pc:spChg chg="add mod">
          <ac:chgData name="Lee, Madeline" userId="0824be44-7643-47c5-9b29-4a9ca56123d0" providerId="ADAL" clId="{A6E38313-023A-49E0-BF29-6D80098CCBE9}" dt="2025-04-29T07:05:25.119" v="2714"/>
          <ac:spMkLst>
            <pc:docMk/>
            <pc:sldMk cId="179706681" sldId="265"/>
            <ac:spMk id="135" creationId="{F2B6F2A5-FB87-B54A-3C59-F3473BD73E8D}"/>
          </ac:spMkLst>
        </pc:spChg>
        <pc:spChg chg="add mod">
          <ac:chgData name="Lee, Madeline" userId="0824be44-7643-47c5-9b29-4a9ca56123d0" providerId="ADAL" clId="{A6E38313-023A-49E0-BF29-6D80098CCBE9}" dt="2025-04-29T07:05:25.119" v="2714"/>
          <ac:spMkLst>
            <pc:docMk/>
            <pc:sldMk cId="179706681" sldId="265"/>
            <ac:spMk id="136" creationId="{95D928A8-0D8E-2730-D217-056B7B71F83B}"/>
          </ac:spMkLst>
        </pc:spChg>
        <pc:spChg chg="add mod">
          <ac:chgData name="Lee, Madeline" userId="0824be44-7643-47c5-9b29-4a9ca56123d0" providerId="ADAL" clId="{A6E38313-023A-49E0-BF29-6D80098CCBE9}" dt="2025-04-29T07:05:25.119" v="2714"/>
          <ac:spMkLst>
            <pc:docMk/>
            <pc:sldMk cId="179706681" sldId="265"/>
            <ac:spMk id="137" creationId="{446A00DC-4431-82AC-8950-8DC74207A264}"/>
          </ac:spMkLst>
        </pc:spChg>
        <pc:spChg chg="add mod">
          <ac:chgData name="Lee, Madeline" userId="0824be44-7643-47c5-9b29-4a9ca56123d0" providerId="ADAL" clId="{A6E38313-023A-49E0-BF29-6D80098CCBE9}" dt="2025-04-29T07:05:25.119" v="2714"/>
          <ac:spMkLst>
            <pc:docMk/>
            <pc:sldMk cId="179706681" sldId="265"/>
            <ac:spMk id="138" creationId="{EFB9D9C9-7441-88BC-602C-15A8D217C85C}"/>
          </ac:spMkLst>
        </pc:spChg>
        <pc:spChg chg="add mod">
          <ac:chgData name="Lee, Madeline" userId="0824be44-7643-47c5-9b29-4a9ca56123d0" providerId="ADAL" clId="{A6E38313-023A-49E0-BF29-6D80098CCBE9}" dt="2025-04-29T07:05:25.119" v="2714"/>
          <ac:spMkLst>
            <pc:docMk/>
            <pc:sldMk cId="179706681" sldId="265"/>
            <ac:spMk id="139" creationId="{0457BFF1-239C-CA61-BBF5-6EFCB2496A17}"/>
          </ac:spMkLst>
        </pc:spChg>
        <pc:spChg chg="add mod">
          <ac:chgData name="Lee, Madeline" userId="0824be44-7643-47c5-9b29-4a9ca56123d0" providerId="ADAL" clId="{A6E38313-023A-49E0-BF29-6D80098CCBE9}" dt="2025-04-29T07:05:25.119" v="2714"/>
          <ac:spMkLst>
            <pc:docMk/>
            <pc:sldMk cId="179706681" sldId="265"/>
            <ac:spMk id="140" creationId="{584FF32E-E326-9B7E-897D-2564413A4DBA}"/>
          </ac:spMkLst>
        </pc:spChg>
        <pc:spChg chg="add mod">
          <ac:chgData name="Lee, Madeline" userId="0824be44-7643-47c5-9b29-4a9ca56123d0" providerId="ADAL" clId="{A6E38313-023A-49E0-BF29-6D80098CCBE9}" dt="2025-04-29T07:05:25.119" v="2714"/>
          <ac:spMkLst>
            <pc:docMk/>
            <pc:sldMk cId="179706681" sldId="265"/>
            <ac:spMk id="141" creationId="{A3D321B9-9189-7BCC-1A42-D45E67723F43}"/>
          </ac:spMkLst>
        </pc:spChg>
        <pc:spChg chg="add mod">
          <ac:chgData name="Lee, Madeline" userId="0824be44-7643-47c5-9b29-4a9ca56123d0" providerId="ADAL" clId="{A6E38313-023A-49E0-BF29-6D80098CCBE9}" dt="2025-04-29T07:05:25.119" v="2714"/>
          <ac:spMkLst>
            <pc:docMk/>
            <pc:sldMk cId="179706681" sldId="265"/>
            <ac:spMk id="143" creationId="{29744C7B-37E9-BB49-18A9-2B26AB06DA0C}"/>
          </ac:spMkLst>
        </pc:spChg>
        <pc:spChg chg="add mod">
          <ac:chgData name="Lee, Madeline" userId="0824be44-7643-47c5-9b29-4a9ca56123d0" providerId="ADAL" clId="{A6E38313-023A-49E0-BF29-6D80098CCBE9}" dt="2025-04-29T07:05:25.119" v="2714"/>
          <ac:spMkLst>
            <pc:docMk/>
            <pc:sldMk cId="179706681" sldId="265"/>
            <ac:spMk id="144" creationId="{1E76A8DE-20BF-5D16-A517-30B7F18CB389}"/>
          </ac:spMkLst>
        </pc:spChg>
        <pc:spChg chg="add mod">
          <ac:chgData name="Lee, Madeline" userId="0824be44-7643-47c5-9b29-4a9ca56123d0" providerId="ADAL" clId="{A6E38313-023A-49E0-BF29-6D80098CCBE9}" dt="2025-04-29T07:05:25.119" v="2714"/>
          <ac:spMkLst>
            <pc:docMk/>
            <pc:sldMk cId="179706681" sldId="265"/>
            <ac:spMk id="145" creationId="{7FB90310-D2FF-61AD-5F99-3418131609AF}"/>
          </ac:spMkLst>
        </pc:spChg>
        <pc:spChg chg="add mod">
          <ac:chgData name="Lee, Madeline" userId="0824be44-7643-47c5-9b29-4a9ca56123d0" providerId="ADAL" clId="{A6E38313-023A-49E0-BF29-6D80098CCBE9}" dt="2025-04-29T07:05:44.586" v="2718"/>
          <ac:spMkLst>
            <pc:docMk/>
            <pc:sldMk cId="179706681" sldId="265"/>
            <ac:spMk id="151" creationId="{E66F2EF6-B225-C9C3-465A-D57226B19D8D}"/>
          </ac:spMkLst>
        </pc:spChg>
        <pc:spChg chg="add mod">
          <ac:chgData name="Lee, Madeline" userId="0824be44-7643-47c5-9b29-4a9ca56123d0" providerId="ADAL" clId="{A6E38313-023A-49E0-BF29-6D80098CCBE9}" dt="2025-04-29T07:05:44.586" v="2718"/>
          <ac:spMkLst>
            <pc:docMk/>
            <pc:sldMk cId="179706681" sldId="265"/>
            <ac:spMk id="152" creationId="{A8373A28-F64C-A5BE-8B32-5243D0D91357}"/>
          </ac:spMkLst>
        </pc:spChg>
        <pc:spChg chg="add mod">
          <ac:chgData name="Lee, Madeline" userId="0824be44-7643-47c5-9b29-4a9ca56123d0" providerId="ADAL" clId="{A6E38313-023A-49E0-BF29-6D80098CCBE9}" dt="2025-04-29T07:05:44.586" v="2718"/>
          <ac:spMkLst>
            <pc:docMk/>
            <pc:sldMk cId="179706681" sldId="265"/>
            <ac:spMk id="153" creationId="{5A0CD078-90D9-3CBA-D2DF-57B0AFD59433}"/>
          </ac:spMkLst>
        </pc:spChg>
        <pc:spChg chg="add mod">
          <ac:chgData name="Lee, Madeline" userId="0824be44-7643-47c5-9b29-4a9ca56123d0" providerId="ADAL" clId="{A6E38313-023A-49E0-BF29-6D80098CCBE9}" dt="2025-04-29T07:05:44.586" v="2718"/>
          <ac:spMkLst>
            <pc:docMk/>
            <pc:sldMk cId="179706681" sldId="265"/>
            <ac:spMk id="154" creationId="{46A47B6C-DE73-3309-7FE0-D921F88346BF}"/>
          </ac:spMkLst>
        </pc:spChg>
        <pc:spChg chg="add mod">
          <ac:chgData name="Lee, Madeline" userId="0824be44-7643-47c5-9b29-4a9ca56123d0" providerId="ADAL" clId="{A6E38313-023A-49E0-BF29-6D80098CCBE9}" dt="2025-04-29T07:05:44.586" v="2718"/>
          <ac:spMkLst>
            <pc:docMk/>
            <pc:sldMk cId="179706681" sldId="265"/>
            <ac:spMk id="155" creationId="{D824A531-9753-2BA3-22F6-ED4962420199}"/>
          </ac:spMkLst>
        </pc:spChg>
        <pc:spChg chg="add mod">
          <ac:chgData name="Lee, Madeline" userId="0824be44-7643-47c5-9b29-4a9ca56123d0" providerId="ADAL" clId="{A6E38313-023A-49E0-BF29-6D80098CCBE9}" dt="2025-04-29T07:05:44.586" v="2718"/>
          <ac:spMkLst>
            <pc:docMk/>
            <pc:sldMk cId="179706681" sldId="265"/>
            <ac:spMk id="156" creationId="{E187E31B-A248-C259-35C5-5041FA880EEC}"/>
          </ac:spMkLst>
        </pc:spChg>
        <pc:spChg chg="add mod">
          <ac:chgData name="Lee, Madeline" userId="0824be44-7643-47c5-9b29-4a9ca56123d0" providerId="ADAL" clId="{A6E38313-023A-49E0-BF29-6D80098CCBE9}" dt="2025-04-29T07:05:55.234" v="2720"/>
          <ac:spMkLst>
            <pc:docMk/>
            <pc:sldMk cId="179706681" sldId="265"/>
            <ac:spMk id="160" creationId="{C8B09413-320E-21F6-F656-9CAAD4D94AE1}"/>
          </ac:spMkLst>
        </pc:spChg>
        <pc:spChg chg="add mod">
          <ac:chgData name="Lee, Madeline" userId="0824be44-7643-47c5-9b29-4a9ca56123d0" providerId="ADAL" clId="{A6E38313-023A-49E0-BF29-6D80098CCBE9}" dt="2025-04-29T07:05:55.234" v="2720"/>
          <ac:spMkLst>
            <pc:docMk/>
            <pc:sldMk cId="179706681" sldId="265"/>
            <ac:spMk id="161" creationId="{C04E6999-5266-0893-688A-D013EBD9CD01}"/>
          </ac:spMkLst>
        </pc:spChg>
        <pc:spChg chg="add mod">
          <ac:chgData name="Lee, Madeline" userId="0824be44-7643-47c5-9b29-4a9ca56123d0" providerId="ADAL" clId="{A6E38313-023A-49E0-BF29-6D80098CCBE9}" dt="2025-04-29T07:05:55.234" v="2720"/>
          <ac:spMkLst>
            <pc:docMk/>
            <pc:sldMk cId="179706681" sldId="265"/>
            <ac:spMk id="162" creationId="{0FD12600-DB3E-CC50-94CA-961536045882}"/>
          </ac:spMkLst>
        </pc:spChg>
        <pc:spChg chg="add mod">
          <ac:chgData name="Lee, Madeline" userId="0824be44-7643-47c5-9b29-4a9ca56123d0" providerId="ADAL" clId="{A6E38313-023A-49E0-BF29-6D80098CCBE9}" dt="2025-04-29T07:05:55.234" v="2720"/>
          <ac:spMkLst>
            <pc:docMk/>
            <pc:sldMk cId="179706681" sldId="265"/>
            <ac:spMk id="163" creationId="{39E057AD-B9E7-7882-EAB5-D65782D32812}"/>
          </ac:spMkLst>
        </pc:spChg>
        <pc:spChg chg="add mod">
          <ac:chgData name="Lee, Madeline" userId="0824be44-7643-47c5-9b29-4a9ca56123d0" providerId="ADAL" clId="{A6E38313-023A-49E0-BF29-6D80098CCBE9}" dt="2025-04-29T07:06:37.740" v="2724" actId="571"/>
          <ac:spMkLst>
            <pc:docMk/>
            <pc:sldMk cId="179706681" sldId="265"/>
            <ac:spMk id="164" creationId="{0D041068-E131-5F30-5FA2-F6EE9B7B6B66}"/>
          </ac:spMkLst>
        </pc:spChg>
        <pc:spChg chg="add mod">
          <ac:chgData name="Lee, Madeline" userId="0824be44-7643-47c5-9b29-4a9ca56123d0" providerId="ADAL" clId="{A6E38313-023A-49E0-BF29-6D80098CCBE9}" dt="2025-04-29T07:06:37.740" v="2724" actId="571"/>
          <ac:spMkLst>
            <pc:docMk/>
            <pc:sldMk cId="179706681" sldId="265"/>
            <ac:spMk id="165" creationId="{99A192F8-FB90-1C77-F5C3-0012A97D9E49}"/>
          </ac:spMkLst>
        </pc:spChg>
        <pc:spChg chg="mod">
          <ac:chgData name="Lee, Madeline" userId="0824be44-7643-47c5-9b29-4a9ca56123d0" providerId="ADAL" clId="{A6E38313-023A-49E0-BF29-6D80098CCBE9}" dt="2025-04-29T07:06:04.451" v="2722" actId="571"/>
          <ac:spMkLst>
            <pc:docMk/>
            <pc:sldMk cId="179706681" sldId="265"/>
            <ac:spMk id="167" creationId="{996A583B-A19A-BCDB-CABB-7937E656959C}"/>
          </ac:spMkLst>
        </pc:spChg>
        <pc:spChg chg="mod">
          <ac:chgData name="Lee, Madeline" userId="0824be44-7643-47c5-9b29-4a9ca56123d0" providerId="ADAL" clId="{A6E38313-023A-49E0-BF29-6D80098CCBE9}" dt="2025-04-29T07:06:04.451" v="2722" actId="571"/>
          <ac:spMkLst>
            <pc:docMk/>
            <pc:sldMk cId="179706681" sldId="265"/>
            <ac:spMk id="168" creationId="{DA595A0B-E88F-3CE4-5BD6-F6C7D7480941}"/>
          </ac:spMkLst>
        </pc:spChg>
        <pc:spChg chg="add mod">
          <ac:chgData name="Lee, Madeline" userId="0824be44-7643-47c5-9b29-4a9ca56123d0" providerId="ADAL" clId="{A6E38313-023A-49E0-BF29-6D80098CCBE9}" dt="2025-04-29T07:06:37.740" v="2724" actId="571"/>
          <ac:spMkLst>
            <pc:docMk/>
            <pc:sldMk cId="179706681" sldId="265"/>
            <ac:spMk id="169" creationId="{A0A6ED72-AD04-C250-2A3E-45742ABADEA2}"/>
          </ac:spMkLst>
        </pc:spChg>
        <pc:spChg chg="mod">
          <ac:chgData name="Lee, Madeline" userId="0824be44-7643-47c5-9b29-4a9ca56123d0" providerId="ADAL" clId="{A6E38313-023A-49E0-BF29-6D80098CCBE9}" dt="2025-04-29T07:06:41.313" v="2725" actId="571"/>
          <ac:spMkLst>
            <pc:docMk/>
            <pc:sldMk cId="179706681" sldId="265"/>
            <ac:spMk id="171" creationId="{B2216513-7CAA-3B45-9DA8-139542F8CE5C}"/>
          </ac:spMkLst>
        </pc:spChg>
        <pc:spChg chg="mod">
          <ac:chgData name="Lee, Madeline" userId="0824be44-7643-47c5-9b29-4a9ca56123d0" providerId="ADAL" clId="{A6E38313-023A-49E0-BF29-6D80098CCBE9}" dt="2025-04-29T07:06:41.313" v="2725" actId="571"/>
          <ac:spMkLst>
            <pc:docMk/>
            <pc:sldMk cId="179706681" sldId="265"/>
            <ac:spMk id="172" creationId="{9F9A3CA5-AB14-EDB6-5FA3-D23E8CAA07C4}"/>
          </ac:spMkLst>
        </pc:spChg>
        <pc:spChg chg="add del mod">
          <ac:chgData name="Lee, Madeline" userId="0824be44-7643-47c5-9b29-4a9ca56123d0" providerId="ADAL" clId="{A6E38313-023A-49E0-BF29-6D80098CCBE9}" dt="2025-04-29T07:08:00.405" v="2743" actId="478"/>
          <ac:spMkLst>
            <pc:docMk/>
            <pc:sldMk cId="179706681" sldId="265"/>
            <ac:spMk id="173" creationId="{20307FF9-88CA-7C2C-3F5B-088C3C690257}"/>
          </ac:spMkLst>
        </pc:spChg>
        <pc:spChg chg="add mod">
          <ac:chgData name="Lee, Madeline" userId="0824be44-7643-47c5-9b29-4a9ca56123d0" providerId="ADAL" clId="{A6E38313-023A-49E0-BF29-6D80098CCBE9}" dt="2025-04-29T07:52:58.367" v="5193" actId="1076"/>
          <ac:spMkLst>
            <pc:docMk/>
            <pc:sldMk cId="179706681" sldId="265"/>
            <ac:spMk id="174" creationId="{FC01952F-051E-41E3-26F1-15D43A20D525}"/>
          </ac:spMkLst>
        </pc:spChg>
        <pc:spChg chg="add mod">
          <ac:chgData name="Lee, Madeline" userId="0824be44-7643-47c5-9b29-4a9ca56123d0" providerId="ADAL" clId="{A6E38313-023A-49E0-BF29-6D80098CCBE9}" dt="2025-04-29T07:52:58.367" v="5193" actId="1076"/>
          <ac:spMkLst>
            <pc:docMk/>
            <pc:sldMk cId="179706681" sldId="265"/>
            <ac:spMk id="175" creationId="{0D9C00C1-621B-A633-5D69-C4EE4159A844}"/>
          </ac:spMkLst>
        </pc:spChg>
        <pc:spChg chg="add mod">
          <ac:chgData name="Lee, Madeline" userId="0824be44-7643-47c5-9b29-4a9ca56123d0" providerId="ADAL" clId="{A6E38313-023A-49E0-BF29-6D80098CCBE9}" dt="2025-04-29T07:52:58.367" v="5193" actId="1076"/>
          <ac:spMkLst>
            <pc:docMk/>
            <pc:sldMk cId="179706681" sldId="265"/>
            <ac:spMk id="176" creationId="{DE2A1E17-1A2E-7AD6-FC0E-A3B99EDFD532}"/>
          </ac:spMkLst>
        </pc:spChg>
        <pc:spChg chg="add mod">
          <ac:chgData name="Lee, Madeline" userId="0824be44-7643-47c5-9b29-4a9ca56123d0" providerId="ADAL" clId="{A6E38313-023A-49E0-BF29-6D80098CCBE9}" dt="2025-04-29T07:52:58.367" v="5193" actId="1076"/>
          <ac:spMkLst>
            <pc:docMk/>
            <pc:sldMk cId="179706681" sldId="265"/>
            <ac:spMk id="177" creationId="{84869B25-5568-0509-D105-42471E1A8E9D}"/>
          </ac:spMkLst>
        </pc:spChg>
        <pc:spChg chg="add mod">
          <ac:chgData name="Lee, Madeline" userId="0824be44-7643-47c5-9b29-4a9ca56123d0" providerId="ADAL" clId="{A6E38313-023A-49E0-BF29-6D80098CCBE9}" dt="2025-04-29T07:52:58.367" v="5193" actId="1076"/>
          <ac:spMkLst>
            <pc:docMk/>
            <pc:sldMk cId="179706681" sldId="265"/>
            <ac:spMk id="178" creationId="{9690C0EF-F4BE-2162-B9E1-B881B25FEC36}"/>
          </ac:spMkLst>
        </pc:spChg>
        <pc:spChg chg="add mod">
          <ac:chgData name="Lee, Madeline" userId="0824be44-7643-47c5-9b29-4a9ca56123d0" providerId="ADAL" clId="{A6E38313-023A-49E0-BF29-6D80098CCBE9}" dt="2025-04-29T07:52:58.367" v="5193" actId="1076"/>
          <ac:spMkLst>
            <pc:docMk/>
            <pc:sldMk cId="179706681" sldId="265"/>
            <ac:spMk id="179" creationId="{74220197-1628-AB60-A579-A3FDC88F0FA3}"/>
          </ac:spMkLst>
        </pc:spChg>
        <pc:spChg chg="add mod">
          <ac:chgData name="Lee, Madeline" userId="0824be44-7643-47c5-9b29-4a9ca56123d0" providerId="ADAL" clId="{A6E38313-023A-49E0-BF29-6D80098CCBE9}" dt="2025-04-29T07:52:58.367" v="5193" actId="1076"/>
          <ac:spMkLst>
            <pc:docMk/>
            <pc:sldMk cId="179706681" sldId="265"/>
            <ac:spMk id="180" creationId="{319D7D62-ACB3-05F1-BD34-576B874A9C07}"/>
          </ac:spMkLst>
        </pc:spChg>
        <pc:spChg chg="add mod">
          <ac:chgData name="Lee, Madeline" userId="0824be44-7643-47c5-9b29-4a9ca56123d0" providerId="ADAL" clId="{A6E38313-023A-49E0-BF29-6D80098CCBE9}" dt="2025-04-29T07:52:58.367" v="5193" actId="1076"/>
          <ac:spMkLst>
            <pc:docMk/>
            <pc:sldMk cId="179706681" sldId="265"/>
            <ac:spMk id="181" creationId="{99039574-25C0-19A9-8C3D-3F675D10D06C}"/>
          </ac:spMkLst>
        </pc:spChg>
        <pc:spChg chg="add mod">
          <ac:chgData name="Lee, Madeline" userId="0824be44-7643-47c5-9b29-4a9ca56123d0" providerId="ADAL" clId="{A6E38313-023A-49E0-BF29-6D80098CCBE9}" dt="2025-04-29T07:12:12.170" v="2931" actId="1076"/>
          <ac:spMkLst>
            <pc:docMk/>
            <pc:sldMk cId="179706681" sldId="265"/>
            <ac:spMk id="182" creationId="{3472AE6E-1A38-4F0D-74D3-8C4BB4598B19}"/>
          </ac:spMkLst>
        </pc:spChg>
        <pc:spChg chg="add del">
          <ac:chgData name="Lee, Madeline" userId="0824be44-7643-47c5-9b29-4a9ca56123d0" providerId="ADAL" clId="{A6E38313-023A-49E0-BF29-6D80098CCBE9}" dt="2025-04-29T07:11:32.676" v="2922" actId="22"/>
          <ac:spMkLst>
            <pc:docMk/>
            <pc:sldMk cId="179706681" sldId="265"/>
            <ac:spMk id="184" creationId="{7416BB52-C305-4363-D069-FF1E77E706FE}"/>
          </ac:spMkLst>
        </pc:spChg>
        <pc:grpChg chg="del mod">
          <ac:chgData name="Lee, Madeline" userId="0824be44-7643-47c5-9b29-4a9ca56123d0" providerId="ADAL" clId="{A6E38313-023A-49E0-BF29-6D80098CCBE9}" dt="2025-04-29T07:06:59.614" v="2729" actId="478"/>
          <ac:grpSpMkLst>
            <pc:docMk/>
            <pc:sldMk cId="179706681" sldId="265"/>
            <ac:grpSpMk id="4" creationId="{66B6B2A8-6E87-165D-39EC-AD32BA10177E}"/>
          </ac:grpSpMkLst>
        </pc:grpChg>
        <pc:grpChg chg="del mod">
          <ac:chgData name="Lee, Madeline" userId="0824be44-7643-47c5-9b29-4a9ca56123d0" providerId="ADAL" clId="{A6E38313-023A-49E0-BF29-6D80098CCBE9}" dt="2025-04-29T07:06:57.944" v="2727" actId="478"/>
          <ac:grpSpMkLst>
            <pc:docMk/>
            <pc:sldMk cId="179706681" sldId="265"/>
            <ac:grpSpMk id="5" creationId="{64B79AFC-251A-CAF7-EA4C-072DF1570AB2}"/>
          </ac:grpSpMkLst>
        </pc:grpChg>
        <pc:grpChg chg="mod">
          <ac:chgData name="Lee, Madeline" userId="0824be44-7643-47c5-9b29-4a9ca56123d0" providerId="ADAL" clId="{A6E38313-023A-49E0-BF29-6D80098CCBE9}" dt="2025-04-29T07:07:05.319" v="2730" actId="1076"/>
          <ac:grpSpMkLst>
            <pc:docMk/>
            <pc:sldMk cId="179706681" sldId="265"/>
            <ac:grpSpMk id="6" creationId="{B5F52A1E-18E2-7A6C-D4B4-78A14333BF87}"/>
          </ac:grpSpMkLst>
        </pc:grpChg>
        <pc:grpChg chg="mod">
          <ac:chgData name="Lee, Madeline" userId="0824be44-7643-47c5-9b29-4a9ca56123d0" providerId="ADAL" clId="{A6E38313-023A-49E0-BF29-6D80098CCBE9}" dt="2025-04-29T07:08:48.110" v="2780" actId="1076"/>
          <ac:grpSpMkLst>
            <pc:docMk/>
            <pc:sldMk cId="179706681" sldId="265"/>
            <ac:grpSpMk id="7" creationId="{5D363EBC-233B-14F5-E5E9-86D86093F782}"/>
          </ac:grpSpMkLst>
        </pc:grpChg>
        <pc:grpChg chg="mod">
          <ac:chgData name="Lee, Madeline" userId="0824be44-7643-47c5-9b29-4a9ca56123d0" providerId="ADAL" clId="{A6E38313-023A-49E0-BF29-6D80098CCBE9}" dt="2025-04-29T07:07:05.319" v="2730" actId="1076"/>
          <ac:grpSpMkLst>
            <pc:docMk/>
            <pc:sldMk cId="179706681" sldId="265"/>
            <ac:grpSpMk id="8" creationId="{725F6527-F914-C659-2279-F7594800A0E7}"/>
          </ac:grpSpMkLst>
        </pc:grpChg>
        <pc:grpChg chg="mod">
          <ac:chgData name="Lee, Madeline" userId="0824be44-7643-47c5-9b29-4a9ca56123d0" providerId="ADAL" clId="{A6E38313-023A-49E0-BF29-6D80098CCBE9}" dt="2025-04-29T07:07:05.319" v="2730" actId="1076"/>
          <ac:grpSpMkLst>
            <pc:docMk/>
            <pc:sldMk cId="179706681" sldId="265"/>
            <ac:grpSpMk id="9" creationId="{636EA9A5-D993-FCDA-AC83-4C5E7CF23043}"/>
          </ac:grpSpMkLst>
        </pc:grpChg>
        <pc:grpChg chg="del mod">
          <ac:chgData name="Lee, Madeline" userId="0824be44-7643-47c5-9b29-4a9ca56123d0" providerId="ADAL" clId="{A6E38313-023A-49E0-BF29-6D80098CCBE9}" dt="2025-04-29T07:07:06.921" v="2731" actId="478"/>
          <ac:grpSpMkLst>
            <pc:docMk/>
            <pc:sldMk cId="179706681" sldId="265"/>
            <ac:grpSpMk id="10" creationId="{2F57F4AD-1B11-4CFD-8DD0-FFD57260E6F3}"/>
          </ac:grpSpMkLst>
        </pc:grpChg>
        <pc:grpChg chg="mod">
          <ac:chgData name="Lee, Madeline" userId="0824be44-7643-47c5-9b29-4a9ca56123d0" providerId="ADAL" clId="{A6E38313-023A-49E0-BF29-6D80098CCBE9}" dt="2025-04-29T07:07:43.333" v="2738" actId="1076"/>
          <ac:grpSpMkLst>
            <pc:docMk/>
            <pc:sldMk cId="179706681" sldId="265"/>
            <ac:grpSpMk id="11" creationId="{1D214FE1-8A88-12D3-1592-009ACA4B5662}"/>
          </ac:grpSpMkLst>
        </pc:grpChg>
        <pc:grpChg chg="add mod">
          <ac:chgData name="Lee, Madeline" userId="0824be44-7643-47c5-9b29-4a9ca56123d0" providerId="ADAL" clId="{A6E38313-023A-49E0-BF29-6D80098CCBE9}" dt="2025-04-29T07:03:36.857" v="2673" actId="1076"/>
          <ac:grpSpMkLst>
            <pc:docMk/>
            <pc:sldMk cId="179706681" sldId="265"/>
            <ac:grpSpMk id="28" creationId="{CC9B3AB0-6B64-FE54-4E26-AF89637D9060}"/>
          </ac:grpSpMkLst>
        </pc:grpChg>
        <pc:grpChg chg="add mod">
          <ac:chgData name="Lee, Madeline" userId="0824be44-7643-47c5-9b29-4a9ca56123d0" providerId="ADAL" clId="{A6E38313-023A-49E0-BF29-6D80098CCBE9}" dt="2025-04-29T07:05:38.922" v="2717" actId="1076"/>
          <ac:grpSpMkLst>
            <pc:docMk/>
            <pc:sldMk cId="179706681" sldId="265"/>
            <ac:grpSpMk id="29" creationId="{5238F4A4-B381-867E-C58E-5C78374BEC21}"/>
          </ac:grpSpMkLst>
        </pc:grpChg>
        <pc:grpChg chg="add mod">
          <ac:chgData name="Lee, Madeline" userId="0824be44-7643-47c5-9b29-4a9ca56123d0" providerId="ADAL" clId="{A6E38313-023A-49E0-BF29-6D80098CCBE9}" dt="2025-04-29T07:05:38.922" v="2717" actId="1076"/>
          <ac:grpSpMkLst>
            <pc:docMk/>
            <pc:sldMk cId="179706681" sldId="265"/>
            <ac:grpSpMk id="30" creationId="{C9663ABB-88B6-3744-FD5E-A720D4EBCF5B}"/>
          </ac:grpSpMkLst>
        </pc:grpChg>
        <pc:grpChg chg="mod">
          <ac:chgData name="Lee, Madeline" userId="0824be44-7643-47c5-9b29-4a9ca56123d0" providerId="ADAL" clId="{A6E38313-023A-49E0-BF29-6D80098CCBE9}" dt="2025-04-29T07:03:54.178" v="2675" actId="1076"/>
          <ac:grpSpMkLst>
            <pc:docMk/>
            <pc:sldMk cId="179706681" sldId="265"/>
            <ac:grpSpMk id="37" creationId="{D97D2AD1-3904-0EAF-95FB-073351B28E68}"/>
          </ac:grpSpMkLst>
        </pc:grpChg>
        <pc:grpChg chg="mod">
          <ac:chgData name="Lee, Madeline" userId="0824be44-7643-47c5-9b29-4a9ca56123d0" providerId="ADAL" clId="{A6E38313-023A-49E0-BF29-6D80098CCBE9}" dt="2025-04-29T07:05:38.922" v="2717" actId="1076"/>
          <ac:grpSpMkLst>
            <pc:docMk/>
            <pc:sldMk cId="179706681" sldId="265"/>
            <ac:grpSpMk id="38" creationId="{F83924A4-6EB9-9859-2CDB-C3A5C1ACDE1E}"/>
          </ac:grpSpMkLst>
        </pc:grpChg>
        <pc:grpChg chg="mod">
          <ac:chgData name="Lee, Madeline" userId="0824be44-7643-47c5-9b29-4a9ca56123d0" providerId="ADAL" clId="{A6E38313-023A-49E0-BF29-6D80098CCBE9}" dt="2025-04-29T07:08:48.110" v="2780" actId="1076"/>
          <ac:grpSpMkLst>
            <pc:docMk/>
            <pc:sldMk cId="179706681" sldId="265"/>
            <ac:grpSpMk id="39" creationId="{CFC9BD28-D206-4DB2-B96E-998E7D168B55}"/>
          </ac:grpSpMkLst>
        </pc:grpChg>
        <pc:grpChg chg="mod">
          <ac:chgData name="Lee, Madeline" userId="0824be44-7643-47c5-9b29-4a9ca56123d0" providerId="ADAL" clId="{A6E38313-023A-49E0-BF29-6D80098CCBE9}" dt="2025-04-29T07:05:23.045" v="2712" actId="1076"/>
          <ac:grpSpMkLst>
            <pc:docMk/>
            <pc:sldMk cId="179706681" sldId="265"/>
            <ac:grpSpMk id="40" creationId="{6910E96C-7FE0-9E6F-0843-BC4617381CFD}"/>
          </ac:grpSpMkLst>
        </pc:grpChg>
        <pc:grpChg chg="mod">
          <ac:chgData name="Lee, Madeline" userId="0824be44-7643-47c5-9b29-4a9ca56123d0" providerId="ADAL" clId="{A6E38313-023A-49E0-BF29-6D80098CCBE9}" dt="2025-04-29T07:03:54.178" v="2675" actId="1076"/>
          <ac:grpSpMkLst>
            <pc:docMk/>
            <pc:sldMk cId="179706681" sldId="265"/>
            <ac:grpSpMk id="41" creationId="{51F3BF4F-2B5B-FE5C-6701-F9C73BFF738B}"/>
          </ac:grpSpMkLst>
        </pc:grpChg>
        <pc:grpChg chg="mod">
          <ac:chgData name="Lee, Madeline" userId="0824be44-7643-47c5-9b29-4a9ca56123d0" providerId="ADAL" clId="{A6E38313-023A-49E0-BF29-6D80098CCBE9}" dt="2025-04-29T07:05:38.922" v="2717" actId="1076"/>
          <ac:grpSpMkLst>
            <pc:docMk/>
            <pc:sldMk cId="179706681" sldId="265"/>
            <ac:grpSpMk id="42" creationId="{87684221-F4CE-9285-F5D5-7F11E49EEEA2}"/>
          </ac:grpSpMkLst>
        </pc:grpChg>
        <pc:grpChg chg="mod">
          <ac:chgData name="Lee, Madeline" userId="0824be44-7643-47c5-9b29-4a9ca56123d0" providerId="ADAL" clId="{A6E38313-023A-49E0-BF29-6D80098CCBE9}" dt="2025-04-29T07:05:38.922" v="2717" actId="1076"/>
          <ac:grpSpMkLst>
            <pc:docMk/>
            <pc:sldMk cId="179706681" sldId="265"/>
            <ac:grpSpMk id="43" creationId="{A0BE4D0B-7422-6C8B-9DA4-173254748A06}"/>
          </ac:grpSpMkLst>
        </pc:grpChg>
        <pc:grpChg chg="mod">
          <ac:chgData name="Lee, Madeline" userId="0824be44-7643-47c5-9b29-4a9ca56123d0" providerId="ADAL" clId="{A6E38313-023A-49E0-BF29-6D80098CCBE9}" dt="2025-04-29T07:08:48.110" v="2780" actId="1076"/>
          <ac:grpSpMkLst>
            <pc:docMk/>
            <pc:sldMk cId="179706681" sldId="265"/>
            <ac:grpSpMk id="44" creationId="{13C5FF31-9A03-3178-7BA6-C3AB51D57E00}"/>
          </ac:grpSpMkLst>
        </pc:grpChg>
        <pc:grpChg chg="del mod">
          <ac:chgData name="Lee, Madeline" userId="0824be44-7643-47c5-9b29-4a9ca56123d0" providerId="ADAL" clId="{A6E38313-023A-49E0-BF29-6D80098CCBE9}" dt="2025-04-29T07:04:11.006" v="2684" actId="478"/>
          <ac:grpSpMkLst>
            <pc:docMk/>
            <pc:sldMk cId="179706681" sldId="265"/>
            <ac:grpSpMk id="45" creationId="{C40DC40E-5BCB-FD54-55AA-70737528B586}"/>
          </ac:grpSpMkLst>
        </pc:grpChg>
        <pc:grpChg chg="del mod">
          <ac:chgData name="Lee, Madeline" userId="0824be44-7643-47c5-9b29-4a9ca56123d0" providerId="ADAL" clId="{A6E38313-023A-49E0-BF29-6D80098CCBE9}" dt="2025-04-29T07:04:10.453" v="2683" actId="478"/>
          <ac:grpSpMkLst>
            <pc:docMk/>
            <pc:sldMk cId="179706681" sldId="265"/>
            <ac:grpSpMk id="46" creationId="{93F2CD07-B52C-4647-7B9F-907328660E78}"/>
          </ac:grpSpMkLst>
        </pc:grpChg>
        <pc:grpChg chg="del mod">
          <ac:chgData name="Lee, Madeline" userId="0824be44-7643-47c5-9b29-4a9ca56123d0" providerId="ADAL" clId="{A6E38313-023A-49E0-BF29-6D80098CCBE9}" dt="2025-04-29T07:04:09.361" v="2681" actId="478"/>
          <ac:grpSpMkLst>
            <pc:docMk/>
            <pc:sldMk cId="179706681" sldId="265"/>
            <ac:grpSpMk id="47" creationId="{196FA93B-E102-DE32-2FB0-E77E485F0DAC}"/>
          </ac:grpSpMkLst>
        </pc:grpChg>
        <pc:grpChg chg="add mod">
          <ac:chgData name="Lee, Madeline" userId="0824be44-7643-47c5-9b29-4a9ca56123d0" providerId="ADAL" clId="{A6E38313-023A-49E0-BF29-6D80098CCBE9}" dt="2025-04-29T07:04:07.875" v="2679" actId="1076"/>
          <ac:grpSpMkLst>
            <pc:docMk/>
            <pc:sldMk cId="179706681" sldId="265"/>
            <ac:grpSpMk id="70" creationId="{C2C68E94-B0E2-F190-2FB5-D01CE11A672C}"/>
          </ac:grpSpMkLst>
        </pc:grpChg>
        <pc:grpChg chg="add mod">
          <ac:chgData name="Lee, Madeline" userId="0824be44-7643-47c5-9b29-4a9ca56123d0" providerId="ADAL" clId="{A6E38313-023A-49E0-BF29-6D80098CCBE9}" dt="2025-04-29T07:04:07.875" v="2679" actId="1076"/>
          <ac:grpSpMkLst>
            <pc:docMk/>
            <pc:sldMk cId="179706681" sldId="265"/>
            <ac:grpSpMk id="73" creationId="{FB43F62E-70F7-B7F1-FB7A-3F83ACF8A3C5}"/>
          </ac:grpSpMkLst>
        </pc:grpChg>
        <pc:grpChg chg="add mod">
          <ac:chgData name="Lee, Madeline" userId="0824be44-7643-47c5-9b29-4a9ca56123d0" providerId="ADAL" clId="{A6E38313-023A-49E0-BF29-6D80098CCBE9}" dt="2025-04-29T07:08:48.110" v="2780" actId="1076"/>
          <ac:grpSpMkLst>
            <pc:docMk/>
            <pc:sldMk cId="179706681" sldId="265"/>
            <ac:grpSpMk id="76" creationId="{B2D6A835-4014-1273-4A79-4160DBF5A112}"/>
          </ac:grpSpMkLst>
        </pc:grpChg>
        <pc:grpChg chg="add mod">
          <ac:chgData name="Lee, Madeline" userId="0824be44-7643-47c5-9b29-4a9ca56123d0" providerId="ADAL" clId="{A6E38313-023A-49E0-BF29-6D80098CCBE9}" dt="2025-04-29T07:04:18.261" v="2687"/>
          <ac:grpSpMkLst>
            <pc:docMk/>
            <pc:sldMk cId="179706681" sldId="265"/>
            <ac:grpSpMk id="79" creationId="{484B2C89-63A3-8AAA-3A9A-7B6191A7A4DF}"/>
          </ac:grpSpMkLst>
        </pc:grpChg>
        <pc:grpChg chg="add del mod">
          <ac:chgData name="Lee, Madeline" userId="0824be44-7643-47c5-9b29-4a9ca56123d0" providerId="ADAL" clId="{A6E38313-023A-49E0-BF29-6D80098CCBE9}" dt="2025-04-29T07:05:03.626" v="2705" actId="478"/>
          <ac:grpSpMkLst>
            <pc:docMk/>
            <pc:sldMk cId="179706681" sldId="265"/>
            <ac:grpSpMk id="82" creationId="{388B7472-E0F5-2E1D-552B-057C82F46806}"/>
          </ac:grpSpMkLst>
        </pc:grpChg>
        <pc:grpChg chg="mod">
          <ac:chgData name="Lee, Madeline" userId="0824be44-7643-47c5-9b29-4a9ca56123d0" providerId="ADAL" clId="{A6E38313-023A-49E0-BF29-6D80098CCBE9}" dt="2025-04-29T07:05:29.977" v="2715" actId="1076"/>
          <ac:grpSpMkLst>
            <pc:docMk/>
            <pc:sldMk cId="179706681" sldId="265"/>
            <ac:grpSpMk id="127" creationId="{9FDD218E-38F6-7503-AE78-A86CF963022C}"/>
          </ac:grpSpMkLst>
        </pc:grpChg>
        <pc:grpChg chg="mod">
          <ac:chgData name="Lee, Madeline" userId="0824be44-7643-47c5-9b29-4a9ca56123d0" providerId="ADAL" clId="{A6E38313-023A-49E0-BF29-6D80098CCBE9}" dt="2025-04-29T07:05:29.977" v="2715" actId="1076"/>
          <ac:grpSpMkLst>
            <pc:docMk/>
            <pc:sldMk cId="179706681" sldId="265"/>
            <ac:grpSpMk id="128" creationId="{665BFE0A-84E2-7566-BA37-E02433B53D2C}"/>
          </ac:grpSpMkLst>
        </pc:grpChg>
        <pc:grpChg chg="mod">
          <ac:chgData name="Lee, Madeline" userId="0824be44-7643-47c5-9b29-4a9ca56123d0" providerId="ADAL" clId="{A6E38313-023A-49E0-BF29-6D80098CCBE9}" dt="2025-04-29T07:05:29.977" v="2715" actId="1076"/>
          <ac:grpSpMkLst>
            <pc:docMk/>
            <pc:sldMk cId="179706681" sldId="265"/>
            <ac:grpSpMk id="129" creationId="{CB94287B-F7A3-64CE-62BE-08630E693477}"/>
          </ac:grpSpMkLst>
        </pc:grpChg>
        <pc:grpChg chg="mod">
          <ac:chgData name="Lee, Madeline" userId="0824be44-7643-47c5-9b29-4a9ca56123d0" providerId="ADAL" clId="{A6E38313-023A-49E0-BF29-6D80098CCBE9}" dt="2025-04-29T07:08:48.110" v="2780" actId="1076"/>
          <ac:grpSpMkLst>
            <pc:docMk/>
            <pc:sldMk cId="179706681" sldId="265"/>
            <ac:grpSpMk id="130" creationId="{AF381F28-079A-4277-5668-F9463BD10389}"/>
          </ac:grpSpMkLst>
        </pc:grpChg>
        <pc:grpChg chg="mod">
          <ac:chgData name="Lee, Madeline" userId="0824be44-7643-47c5-9b29-4a9ca56123d0" providerId="ADAL" clId="{A6E38313-023A-49E0-BF29-6D80098CCBE9}" dt="2025-04-29T07:05:38.922" v="2717" actId="1076"/>
          <ac:grpSpMkLst>
            <pc:docMk/>
            <pc:sldMk cId="179706681" sldId="265"/>
            <ac:grpSpMk id="131" creationId="{AA494799-2CA4-2EEC-5982-4CA727E3119A}"/>
          </ac:grpSpMkLst>
        </pc:grpChg>
        <pc:grpChg chg="del mod">
          <ac:chgData name="Lee, Madeline" userId="0824be44-7643-47c5-9b29-4a9ca56123d0" providerId="ADAL" clId="{A6E38313-023A-49E0-BF29-6D80098CCBE9}" dt="2025-04-29T07:06:45.705" v="2726" actId="478"/>
          <ac:grpSpMkLst>
            <pc:docMk/>
            <pc:sldMk cId="179706681" sldId="265"/>
            <ac:grpSpMk id="132" creationId="{2F7474E0-9709-EF1B-C68F-8D6B4771E41D}"/>
          </ac:grpSpMkLst>
        </pc:grpChg>
        <pc:grpChg chg="mod">
          <ac:chgData name="Lee, Madeline" userId="0824be44-7643-47c5-9b29-4a9ca56123d0" providerId="ADAL" clId="{A6E38313-023A-49E0-BF29-6D80098CCBE9}" dt="2025-04-29T07:05:38.922" v="2717" actId="1076"/>
          <ac:grpSpMkLst>
            <pc:docMk/>
            <pc:sldMk cId="179706681" sldId="265"/>
            <ac:grpSpMk id="133" creationId="{5EE275AC-4419-AC77-D533-321F79C5B597}"/>
          </ac:grpSpMkLst>
        </pc:grpChg>
        <pc:grpChg chg="add mod">
          <ac:chgData name="Lee, Madeline" userId="0824be44-7643-47c5-9b29-4a9ca56123d0" providerId="ADAL" clId="{A6E38313-023A-49E0-BF29-6D80098CCBE9}" dt="2025-04-29T07:05:48.897" v="2719" actId="1076"/>
          <ac:grpSpMkLst>
            <pc:docMk/>
            <pc:sldMk cId="179706681" sldId="265"/>
            <ac:grpSpMk id="148" creationId="{D9C76A48-724A-5AA2-4D3E-E8761C2F0FEE}"/>
          </ac:grpSpMkLst>
        </pc:grpChg>
        <pc:grpChg chg="add mod">
          <ac:chgData name="Lee, Madeline" userId="0824be44-7643-47c5-9b29-4a9ca56123d0" providerId="ADAL" clId="{A6E38313-023A-49E0-BF29-6D80098CCBE9}" dt="2025-04-29T07:52:58.367" v="5193" actId="1076"/>
          <ac:grpSpMkLst>
            <pc:docMk/>
            <pc:sldMk cId="179706681" sldId="265"/>
            <ac:grpSpMk id="149" creationId="{61563D1E-1FA5-A449-C586-4E6DE2E1AFFF}"/>
          </ac:grpSpMkLst>
        </pc:grpChg>
        <pc:grpChg chg="add mod">
          <ac:chgData name="Lee, Madeline" userId="0824be44-7643-47c5-9b29-4a9ca56123d0" providerId="ADAL" clId="{A6E38313-023A-49E0-BF29-6D80098CCBE9}" dt="2025-04-29T07:05:48.897" v="2719" actId="1076"/>
          <ac:grpSpMkLst>
            <pc:docMk/>
            <pc:sldMk cId="179706681" sldId="265"/>
            <ac:grpSpMk id="150" creationId="{E26D5B0D-4330-F769-A216-0E489F525738}"/>
          </ac:grpSpMkLst>
        </pc:grpChg>
        <pc:grpChg chg="add mod">
          <ac:chgData name="Lee, Madeline" userId="0824be44-7643-47c5-9b29-4a9ca56123d0" providerId="ADAL" clId="{A6E38313-023A-49E0-BF29-6D80098CCBE9}" dt="2025-04-29T07:52:58.367" v="5193" actId="1076"/>
          <ac:grpSpMkLst>
            <pc:docMk/>
            <pc:sldMk cId="179706681" sldId="265"/>
            <ac:grpSpMk id="157" creationId="{1DF22DE9-5DC0-6029-9612-4054E71A1E57}"/>
          </ac:grpSpMkLst>
        </pc:grpChg>
        <pc:grpChg chg="add mod">
          <ac:chgData name="Lee, Madeline" userId="0824be44-7643-47c5-9b29-4a9ca56123d0" providerId="ADAL" clId="{A6E38313-023A-49E0-BF29-6D80098CCBE9}" dt="2025-04-29T07:08:48.110" v="2780" actId="1076"/>
          <ac:grpSpMkLst>
            <pc:docMk/>
            <pc:sldMk cId="179706681" sldId="265"/>
            <ac:grpSpMk id="158" creationId="{1098E0C9-E76D-6EFA-169E-2E7A1C693409}"/>
          </ac:grpSpMkLst>
        </pc:grpChg>
        <pc:grpChg chg="add mod">
          <ac:chgData name="Lee, Madeline" userId="0824be44-7643-47c5-9b29-4a9ca56123d0" providerId="ADAL" clId="{A6E38313-023A-49E0-BF29-6D80098CCBE9}" dt="2025-04-29T07:05:59.973" v="2721" actId="1076"/>
          <ac:grpSpMkLst>
            <pc:docMk/>
            <pc:sldMk cId="179706681" sldId="265"/>
            <ac:grpSpMk id="159" creationId="{39B800F9-40F7-91D6-99A3-9837FD5E9458}"/>
          </ac:grpSpMkLst>
        </pc:grpChg>
        <pc:grpChg chg="add mod">
          <ac:chgData name="Lee, Madeline" userId="0824be44-7643-47c5-9b29-4a9ca56123d0" providerId="ADAL" clId="{A6E38313-023A-49E0-BF29-6D80098CCBE9}" dt="2025-04-29T07:06:04.451" v="2722" actId="571"/>
          <ac:grpSpMkLst>
            <pc:docMk/>
            <pc:sldMk cId="179706681" sldId="265"/>
            <ac:grpSpMk id="166" creationId="{E8ADC319-7FEA-8AC6-AE1F-49CA9FEE4F31}"/>
          </ac:grpSpMkLst>
        </pc:grpChg>
        <pc:grpChg chg="add mod">
          <ac:chgData name="Lee, Madeline" userId="0824be44-7643-47c5-9b29-4a9ca56123d0" providerId="ADAL" clId="{A6E38313-023A-49E0-BF29-6D80098CCBE9}" dt="2025-04-29T07:06:41.313" v="2725" actId="571"/>
          <ac:grpSpMkLst>
            <pc:docMk/>
            <pc:sldMk cId="179706681" sldId="265"/>
            <ac:grpSpMk id="170" creationId="{548FB93F-D14D-ED98-6085-CF8C67A0A993}"/>
          </ac:grpSpMkLst>
        </pc:grpChg>
      </pc:sldChg>
      <pc:sldChg chg="add del">
        <pc:chgData name="Lee, Madeline" userId="0824be44-7643-47c5-9b29-4a9ca56123d0" providerId="ADAL" clId="{A6E38313-023A-49E0-BF29-6D80098CCBE9}" dt="2025-04-29T07:14:12.777" v="2936" actId="47"/>
        <pc:sldMkLst>
          <pc:docMk/>
          <pc:sldMk cId="141078548" sldId="266"/>
        </pc:sldMkLst>
      </pc:sldChg>
      <pc:sldChg chg="addSp delSp modSp add del mod">
        <pc:chgData name="Lee, Madeline" userId="0824be44-7643-47c5-9b29-4a9ca56123d0" providerId="ADAL" clId="{A6E38313-023A-49E0-BF29-6D80098CCBE9}" dt="2025-04-29T07:52:44.063" v="5192" actId="47"/>
        <pc:sldMkLst>
          <pc:docMk/>
          <pc:sldMk cId="3365096089" sldId="267"/>
        </pc:sldMkLst>
        <pc:spChg chg="add del">
          <ac:chgData name="Lee, Madeline" userId="0824be44-7643-47c5-9b29-4a9ca56123d0" providerId="ADAL" clId="{A6E38313-023A-49E0-BF29-6D80098CCBE9}" dt="2025-04-29T07:14:40.103" v="2945" actId="478"/>
          <ac:spMkLst>
            <pc:docMk/>
            <pc:sldMk cId="3365096089" sldId="267"/>
            <ac:spMk id="3" creationId="{EA854E0D-E5BD-4ABE-BEE8-C6CC514E2007}"/>
          </ac:spMkLst>
        </pc:spChg>
        <pc:spChg chg="add del mod">
          <ac:chgData name="Lee, Madeline" userId="0824be44-7643-47c5-9b29-4a9ca56123d0" providerId="ADAL" clId="{A6E38313-023A-49E0-BF29-6D80098CCBE9}" dt="2025-04-29T07:17:02.864" v="2983" actId="1076"/>
          <ac:spMkLst>
            <pc:docMk/>
            <pc:sldMk cId="3365096089" sldId="267"/>
            <ac:spMk id="4" creationId="{D7E0DEB3-136F-434C-9043-D0035F6F70C9}"/>
          </ac:spMkLst>
        </pc:spChg>
        <pc:spChg chg="del">
          <ac:chgData name="Lee, Madeline" userId="0824be44-7643-47c5-9b29-4a9ca56123d0" providerId="ADAL" clId="{A6E38313-023A-49E0-BF29-6D80098CCBE9}" dt="2025-04-29T07:14:30.395" v="2938" actId="478"/>
          <ac:spMkLst>
            <pc:docMk/>
            <pc:sldMk cId="3365096089" sldId="267"/>
            <ac:spMk id="6" creationId="{4FF0AF8A-A6D4-44CB-AB83-ADC2CDD60EFD}"/>
          </ac:spMkLst>
        </pc:spChg>
        <pc:spChg chg="del topLvl">
          <ac:chgData name="Lee, Madeline" userId="0824be44-7643-47c5-9b29-4a9ca56123d0" providerId="ADAL" clId="{A6E38313-023A-49E0-BF29-6D80098CCBE9}" dt="2025-04-29T07:14:30.395" v="2938" actId="478"/>
          <ac:spMkLst>
            <pc:docMk/>
            <pc:sldMk cId="3365096089" sldId="267"/>
            <ac:spMk id="7" creationId="{B3AD19C6-6063-4E7A-85AB-29C7CCE89FC2}"/>
          </ac:spMkLst>
        </pc:spChg>
        <pc:spChg chg="del topLvl">
          <ac:chgData name="Lee, Madeline" userId="0824be44-7643-47c5-9b29-4a9ca56123d0" providerId="ADAL" clId="{A6E38313-023A-49E0-BF29-6D80098CCBE9}" dt="2025-04-29T07:14:30.395" v="2938" actId="478"/>
          <ac:spMkLst>
            <pc:docMk/>
            <pc:sldMk cId="3365096089" sldId="267"/>
            <ac:spMk id="8" creationId="{A2D37CE8-5DD9-42F5-A4AB-C6A778DBC778}"/>
          </ac:spMkLst>
        </pc:spChg>
        <pc:spChg chg="del">
          <ac:chgData name="Lee, Madeline" userId="0824be44-7643-47c5-9b29-4a9ca56123d0" providerId="ADAL" clId="{A6E38313-023A-49E0-BF29-6D80098CCBE9}" dt="2025-04-29T07:14:32.223" v="2940" actId="478"/>
          <ac:spMkLst>
            <pc:docMk/>
            <pc:sldMk cId="3365096089" sldId="267"/>
            <ac:spMk id="10" creationId="{9C3FBEBD-8E59-4FCC-B552-BFF8A077C159}"/>
          </ac:spMkLst>
        </pc:spChg>
        <pc:spChg chg="mod">
          <ac:chgData name="Lee, Madeline" userId="0824be44-7643-47c5-9b29-4a9ca56123d0" providerId="ADAL" clId="{A6E38313-023A-49E0-BF29-6D80098CCBE9}" dt="2025-04-29T07:14:33.805" v="2941" actId="20577"/>
          <ac:spMkLst>
            <pc:docMk/>
            <pc:sldMk cId="3365096089" sldId="267"/>
            <ac:spMk id="12" creationId="{9DF689BC-E9C9-4ACA-B94D-3BE1AAC986BD}"/>
          </ac:spMkLst>
        </pc:spChg>
        <pc:spChg chg="add del">
          <ac:chgData name="Lee, Madeline" userId="0824be44-7643-47c5-9b29-4a9ca56123d0" providerId="ADAL" clId="{A6E38313-023A-49E0-BF29-6D80098CCBE9}" dt="2025-04-29T07:14:40.547" v="2946" actId="478"/>
          <ac:spMkLst>
            <pc:docMk/>
            <pc:sldMk cId="3365096089" sldId="267"/>
            <ac:spMk id="13" creationId="{916F6674-BB60-4D16-A107-E8D20C075999}"/>
          </ac:spMkLst>
        </pc:spChg>
        <pc:spChg chg="del">
          <ac:chgData name="Lee, Madeline" userId="0824be44-7643-47c5-9b29-4a9ca56123d0" providerId="ADAL" clId="{A6E38313-023A-49E0-BF29-6D80098CCBE9}" dt="2025-04-29T07:14:22.917" v="2937" actId="478"/>
          <ac:spMkLst>
            <pc:docMk/>
            <pc:sldMk cId="3365096089" sldId="267"/>
            <ac:spMk id="28" creationId="{B6ED96B9-6D4E-42AE-8525-8BA94F0620E0}"/>
          </ac:spMkLst>
        </pc:spChg>
        <pc:spChg chg="del">
          <ac:chgData name="Lee, Madeline" userId="0824be44-7643-47c5-9b29-4a9ca56123d0" providerId="ADAL" clId="{A6E38313-023A-49E0-BF29-6D80098CCBE9}" dt="2025-04-29T07:14:22.917" v="2937" actId="478"/>
          <ac:spMkLst>
            <pc:docMk/>
            <pc:sldMk cId="3365096089" sldId="267"/>
            <ac:spMk id="29" creationId="{A5BF815C-FBDD-43D0-8E72-379ECE89CEE5}"/>
          </ac:spMkLst>
        </pc:spChg>
        <pc:spChg chg="del">
          <ac:chgData name="Lee, Madeline" userId="0824be44-7643-47c5-9b29-4a9ca56123d0" providerId="ADAL" clId="{A6E38313-023A-49E0-BF29-6D80098CCBE9}" dt="2025-04-29T07:14:22.917" v="2937" actId="478"/>
          <ac:spMkLst>
            <pc:docMk/>
            <pc:sldMk cId="3365096089" sldId="267"/>
            <ac:spMk id="30" creationId="{D38DAA87-1546-45FE-AAF9-97448AD306E4}"/>
          </ac:spMkLst>
        </pc:spChg>
        <pc:spChg chg="del">
          <ac:chgData name="Lee, Madeline" userId="0824be44-7643-47c5-9b29-4a9ca56123d0" providerId="ADAL" clId="{A6E38313-023A-49E0-BF29-6D80098CCBE9}" dt="2025-04-29T07:14:22.917" v="2937" actId="478"/>
          <ac:spMkLst>
            <pc:docMk/>
            <pc:sldMk cId="3365096089" sldId="267"/>
            <ac:spMk id="31" creationId="{05D66AEE-6BD5-4CC3-9CC2-DE569D31AEFA}"/>
          </ac:spMkLst>
        </pc:spChg>
        <pc:spChg chg="del">
          <ac:chgData name="Lee, Madeline" userId="0824be44-7643-47c5-9b29-4a9ca56123d0" providerId="ADAL" clId="{A6E38313-023A-49E0-BF29-6D80098CCBE9}" dt="2025-04-29T07:14:22.917" v="2937" actId="478"/>
          <ac:spMkLst>
            <pc:docMk/>
            <pc:sldMk cId="3365096089" sldId="267"/>
            <ac:spMk id="32" creationId="{171D63EE-F1CC-471E-95E8-424CF7D37027}"/>
          </ac:spMkLst>
        </pc:spChg>
        <pc:grpChg chg="del">
          <ac:chgData name="Lee, Madeline" userId="0824be44-7643-47c5-9b29-4a9ca56123d0" providerId="ADAL" clId="{A6E38313-023A-49E0-BF29-6D80098CCBE9}" dt="2025-04-29T07:14:30.395" v="2938" actId="478"/>
          <ac:grpSpMkLst>
            <pc:docMk/>
            <pc:sldMk cId="3365096089" sldId="267"/>
            <ac:grpSpMk id="5" creationId="{E88632CC-846D-46D3-923C-A80137D215F7}"/>
          </ac:grpSpMkLst>
        </pc:grpChg>
        <pc:grpChg chg="add del">
          <ac:chgData name="Lee, Madeline" userId="0824be44-7643-47c5-9b29-4a9ca56123d0" providerId="ADAL" clId="{A6E38313-023A-49E0-BF29-6D80098CCBE9}" dt="2025-04-29T07:14:42.572" v="2948" actId="478"/>
          <ac:grpSpMkLst>
            <pc:docMk/>
            <pc:sldMk cId="3365096089" sldId="267"/>
            <ac:grpSpMk id="9" creationId="{E6E6B90A-6B1D-4B17-A890-8D5418E32917}"/>
          </ac:grpSpMkLst>
        </pc:grpChg>
        <pc:grpChg chg="del">
          <ac:chgData name="Lee, Madeline" userId="0824be44-7643-47c5-9b29-4a9ca56123d0" providerId="ADAL" clId="{A6E38313-023A-49E0-BF29-6D80098CCBE9}" dt="2025-04-29T07:14:22.917" v="2937" actId="478"/>
          <ac:grpSpMkLst>
            <pc:docMk/>
            <pc:sldMk cId="3365096089" sldId="267"/>
            <ac:grpSpMk id="19" creationId="{0511299E-BED0-474B-B64F-D6E2089DE300}"/>
          </ac:grpSpMkLst>
        </pc:grpChg>
        <pc:graphicFrameChg chg="del">
          <ac:chgData name="Lee, Madeline" userId="0824be44-7643-47c5-9b29-4a9ca56123d0" providerId="ADAL" clId="{A6E38313-023A-49E0-BF29-6D80098CCBE9}" dt="2025-04-29T07:14:22.917" v="2937" actId="478"/>
          <ac:graphicFrameMkLst>
            <pc:docMk/>
            <pc:sldMk cId="3365096089" sldId="267"/>
            <ac:graphicFrameMk id="18" creationId="{830C855C-FD06-4CEE-A349-AED2532A15F4}"/>
          </ac:graphicFrameMkLst>
        </pc:graphicFrameChg>
      </pc:sldChg>
      <pc:sldChg chg="new del">
        <pc:chgData name="Lee, Madeline" userId="0824be44-7643-47c5-9b29-4a9ca56123d0" providerId="ADAL" clId="{A6E38313-023A-49E0-BF29-6D80098CCBE9}" dt="2025-04-29T07:17:09.567" v="2985" actId="47"/>
        <pc:sldMkLst>
          <pc:docMk/>
          <pc:sldMk cId="918356247" sldId="268"/>
        </pc:sldMkLst>
      </pc:sldChg>
      <pc:sldChg chg="addSp delSp modSp new mod">
        <pc:chgData name="Lee, Madeline" userId="0824be44-7643-47c5-9b29-4a9ca56123d0" providerId="ADAL" clId="{A6E38313-023A-49E0-BF29-6D80098CCBE9}" dt="2025-04-29T07:52:06.964" v="5191" actId="1076"/>
        <pc:sldMkLst>
          <pc:docMk/>
          <pc:sldMk cId="1696999056" sldId="268"/>
        </pc:sldMkLst>
        <pc:spChg chg="del">
          <ac:chgData name="Lee, Madeline" userId="0824be44-7643-47c5-9b29-4a9ca56123d0" providerId="ADAL" clId="{A6E38313-023A-49E0-BF29-6D80098CCBE9}" dt="2025-04-29T07:17:11.879" v="2988" actId="478"/>
          <ac:spMkLst>
            <pc:docMk/>
            <pc:sldMk cId="1696999056" sldId="268"/>
            <ac:spMk id="2" creationId="{2E68E08F-DEBF-023E-6690-F4F4EFF5B319}"/>
          </ac:spMkLst>
        </pc:spChg>
        <pc:spChg chg="del">
          <ac:chgData name="Lee, Madeline" userId="0824be44-7643-47c5-9b29-4a9ca56123d0" providerId="ADAL" clId="{A6E38313-023A-49E0-BF29-6D80098CCBE9}" dt="2025-04-29T07:17:11.496" v="2987" actId="478"/>
          <ac:spMkLst>
            <pc:docMk/>
            <pc:sldMk cId="1696999056" sldId="268"/>
            <ac:spMk id="3" creationId="{3B600516-FB53-D8CB-7110-8EA27F9FF738}"/>
          </ac:spMkLst>
        </pc:spChg>
        <pc:spChg chg="add mod">
          <ac:chgData name="Lee, Madeline" userId="0824be44-7643-47c5-9b29-4a9ca56123d0" providerId="ADAL" clId="{A6E38313-023A-49E0-BF29-6D80098CCBE9}" dt="2025-04-29T07:25:11.130" v="4605" actId="20577"/>
          <ac:spMkLst>
            <pc:docMk/>
            <pc:sldMk cId="1696999056" sldId="268"/>
            <ac:spMk id="4" creationId="{FB98984B-17D5-3E91-2313-F414BFEDE984}"/>
          </ac:spMkLst>
        </pc:spChg>
        <pc:spChg chg="add del mod">
          <ac:chgData name="Lee, Madeline" userId="0824be44-7643-47c5-9b29-4a9ca56123d0" providerId="ADAL" clId="{A6E38313-023A-49E0-BF29-6D80098CCBE9}" dt="2025-04-29T07:21:28.721" v="3448" actId="478"/>
          <ac:spMkLst>
            <pc:docMk/>
            <pc:sldMk cId="1696999056" sldId="268"/>
            <ac:spMk id="5" creationId="{81318FEF-6E47-9A05-0AFF-DF8B125AE481}"/>
          </ac:spMkLst>
        </pc:spChg>
        <pc:spChg chg="add del mod ord">
          <ac:chgData name="Lee, Madeline" userId="0824be44-7643-47c5-9b29-4a9ca56123d0" providerId="ADAL" clId="{A6E38313-023A-49E0-BF29-6D80098CCBE9}" dt="2025-04-29T07:22:39.299" v="3471" actId="478"/>
          <ac:spMkLst>
            <pc:docMk/>
            <pc:sldMk cId="1696999056" sldId="268"/>
            <ac:spMk id="6" creationId="{F767DDB1-7804-9EA8-F8A7-9261C21A9FBC}"/>
          </ac:spMkLst>
        </pc:spChg>
        <pc:spChg chg="add mod">
          <ac:chgData name="Lee, Madeline" userId="0824be44-7643-47c5-9b29-4a9ca56123d0" providerId="ADAL" clId="{A6E38313-023A-49E0-BF29-6D80098CCBE9}" dt="2025-04-29T07:52:06.964" v="5191" actId="1076"/>
          <ac:spMkLst>
            <pc:docMk/>
            <pc:sldMk cId="1696999056" sldId="268"/>
            <ac:spMk id="7" creationId="{953BA414-AD3E-54E1-8429-DA26A31B4165}"/>
          </ac:spMkLst>
        </pc:spChg>
        <pc:spChg chg="add del mod ord">
          <ac:chgData name="Lee, Madeline" userId="0824be44-7643-47c5-9b29-4a9ca56123d0" providerId="ADAL" clId="{A6E38313-023A-49E0-BF29-6D80098CCBE9}" dt="2025-04-29T07:19:51.066" v="3053" actId="478"/>
          <ac:spMkLst>
            <pc:docMk/>
            <pc:sldMk cId="1696999056" sldId="268"/>
            <ac:spMk id="8" creationId="{A02AE855-A2C9-FDBE-FB45-B02CEB418E93}"/>
          </ac:spMkLst>
        </pc:spChg>
        <pc:spChg chg="add mod">
          <ac:chgData name="Lee, Madeline" userId="0824be44-7643-47c5-9b29-4a9ca56123d0" providerId="ADAL" clId="{A6E38313-023A-49E0-BF29-6D80098CCBE9}" dt="2025-04-29T07:52:06.964" v="5191" actId="1076"/>
          <ac:spMkLst>
            <pc:docMk/>
            <pc:sldMk cId="1696999056" sldId="268"/>
            <ac:spMk id="9" creationId="{938C1E04-CA42-F7A0-E22E-DE59E8D8467B}"/>
          </ac:spMkLst>
        </pc:spChg>
        <pc:spChg chg="add mod">
          <ac:chgData name="Lee, Madeline" userId="0824be44-7643-47c5-9b29-4a9ca56123d0" providerId="ADAL" clId="{A6E38313-023A-49E0-BF29-6D80098CCBE9}" dt="2025-04-29T07:52:06.964" v="5191" actId="1076"/>
          <ac:spMkLst>
            <pc:docMk/>
            <pc:sldMk cId="1696999056" sldId="268"/>
            <ac:spMk id="10" creationId="{BF42776E-06FB-2ECE-F90C-4DD3A4587535}"/>
          </ac:spMkLst>
        </pc:spChg>
        <pc:spChg chg="add mod">
          <ac:chgData name="Lee, Madeline" userId="0824be44-7643-47c5-9b29-4a9ca56123d0" providerId="ADAL" clId="{A6E38313-023A-49E0-BF29-6D80098CCBE9}" dt="2025-04-29T07:52:06.964" v="5191" actId="1076"/>
          <ac:spMkLst>
            <pc:docMk/>
            <pc:sldMk cId="1696999056" sldId="268"/>
            <ac:spMk id="11" creationId="{F2F9AA66-F24E-99E4-028B-0901F5814746}"/>
          </ac:spMkLst>
        </pc:spChg>
        <pc:spChg chg="add mod">
          <ac:chgData name="Lee, Madeline" userId="0824be44-7643-47c5-9b29-4a9ca56123d0" providerId="ADAL" clId="{A6E38313-023A-49E0-BF29-6D80098CCBE9}" dt="2025-04-29T07:52:06.964" v="5191" actId="1076"/>
          <ac:spMkLst>
            <pc:docMk/>
            <pc:sldMk cId="1696999056" sldId="268"/>
            <ac:spMk id="12" creationId="{ACC49067-87E5-2B6A-6407-CAF5BC50CE6E}"/>
          </ac:spMkLst>
        </pc:spChg>
        <pc:spChg chg="add mod">
          <ac:chgData name="Lee, Madeline" userId="0824be44-7643-47c5-9b29-4a9ca56123d0" providerId="ADAL" clId="{A6E38313-023A-49E0-BF29-6D80098CCBE9}" dt="2025-04-29T07:52:06.964" v="5191" actId="1076"/>
          <ac:spMkLst>
            <pc:docMk/>
            <pc:sldMk cId="1696999056" sldId="268"/>
            <ac:spMk id="13" creationId="{C970781F-9EE6-E689-21EF-3ECD9C831F0A}"/>
          </ac:spMkLst>
        </pc:spChg>
        <pc:spChg chg="add mod">
          <ac:chgData name="Lee, Madeline" userId="0824be44-7643-47c5-9b29-4a9ca56123d0" providerId="ADAL" clId="{A6E38313-023A-49E0-BF29-6D80098CCBE9}" dt="2025-04-29T07:52:06.964" v="5191" actId="1076"/>
          <ac:spMkLst>
            <pc:docMk/>
            <pc:sldMk cId="1696999056" sldId="268"/>
            <ac:spMk id="14" creationId="{0E78F101-FB65-D9D1-7838-7618649D70A9}"/>
          </ac:spMkLst>
        </pc:spChg>
        <pc:spChg chg="add mod">
          <ac:chgData name="Lee, Madeline" userId="0824be44-7643-47c5-9b29-4a9ca56123d0" providerId="ADAL" clId="{A6E38313-023A-49E0-BF29-6D80098CCBE9}" dt="2025-04-29T07:52:06.964" v="5191" actId="1076"/>
          <ac:spMkLst>
            <pc:docMk/>
            <pc:sldMk cId="1696999056" sldId="268"/>
            <ac:spMk id="15" creationId="{DD1A8B94-CA25-56F2-0D92-E7DC1728B3E1}"/>
          </ac:spMkLst>
        </pc:spChg>
      </pc:sldChg>
      <pc:sldChg chg="new del">
        <pc:chgData name="Lee, Madeline" userId="0824be44-7643-47c5-9b29-4a9ca56123d0" providerId="ADAL" clId="{A6E38313-023A-49E0-BF29-6D80098CCBE9}" dt="2025-04-29T08:49:26.717" v="5195" actId="680"/>
        <pc:sldMkLst>
          <pc:docMk/>
          <pc:sldMk cId="712089077" sldId="269"/>
        </pc:sldMkLst>
      </pc:sldChg>
      <pc:sldChg chg="delSp new del mod">
        <pc:chgData name="Lee, Madeline" userId="0824be44-7643-47c5-9b29-4a9ca56123d0" providerId="ADAL" clId="{A6E38313-023A-49E0-BF29-6D80098CCBE9}" dt="2025-04-29T08:54:53.648" v="5199" actId="47"/>
        <pc:sldMkLst>
          <pc:docMk/>
          <pc:sldMk cId="3562676861" sldId="269"/>
        </pc:sldMkLst>
        <pc:spChg chg="del">
          <ac:chgData name="Lee, Madeline" userId="0824be44-7643-47c5-9b29-4a9ca56123d0" providerId="ADAL" clId="{A6E38313-023A-49E0-BF29-6D80098CCBE9}" dt="2025-04-29T08:50:52.011" v="5197" actId="478"/>
          <ac:spMkLst>
            <pc:docMk/>
            <pc:sldMk cId="3562676861" sldId="269"/>
            <ac:spMk id="2" creationId="{E864DB3E-3CAE-86F7-4E4E-60C8081EA481}"/>
          </ac:spMkLst>
        </pc:spChg>
      </pc:sldChg>
      <pc:sldChg chg="addSp delSp modSp new mod setBg addAnim delAnim modAnim">
        <pc:chgData name="Lee, Madeline" userId="0824be44-7643-47c5-9b29-4a9ca56123d0" providerId="ADAL" clId="{A6E38313-023A-49E0-BF29-6D80098CCBE9}" dt="2025-04-29T08:57:44.725" v="5305" actId="1076"/>
        <pc:sldMkLst>
          <pc:docMk/>
          <pc:sldMk cId="643413368" sldId="270"/>
        </pc:sldMkLst>
        <pc:spChg chg="mod">
          <ac:chgData name="Lee, Madeline" userId="0824be44-7643-47c5-9b29-4a9ca56123d0" providerId="ADAL" clId="{A6E38313-023A-49E0-BF29-6D80098CCBE9}" dt="2025-04-29T08:57:44.725" v="5305" actId="1076"/>
          <ac:spMkLst>
            <pc:docMk/>
            <pc:sldMk cId="643413368" sldId="270"/>
            <ac:spMk id="2" creationId="{D37E2881-7CBB-F24C-5B8E-5687C65DDAA5}"/>
          </ac:spMkLst>
        </pc:spChg>
        <pc:spChg chg="mod">
          <ac:chgData name="Lee, Madeline" userId="0824be44-7643-47c5-9b29-4a9ca56123d0" providerId="ADAL" clId="{A6E38313-023A-49E0-BF29-6D80098CCBE9}" dt="2025-04-29T08:57:18.586" v="5260" actId="1076"/>
          <ac:spMkLst>
            <pc:docMk/>
            <pc:sldMk cId="643413368" sldId="270"/>
            <ac:spMk id="3" creationId="{4A1D78AA-92B9-6368-BDFA-04E8631B4D6A}"/>
          </ac:spMkLst>
        </pc:spChg>
        <pc:spChg chg="add mod">
          <ac:chgData name="Lee, Madeline" userId="0824be44-7643-47c5-9b29-4a9ca56123d0" providerId="ADAL" clId="{A6E38313-023A-49E0-BF29-6D80098CCBE9}" dt="2025-04-29T08:57:33.849" v="5266" actId="571"/>
          <ac:spMkLst>
            <pc:docMk/>
            <pc:sldMk cId="643413368" sldId="270"/>
            <ac:spMk id="4" creationId="{1F425EFE-5576-603D-A767-DC0268827C41}"/>
          </ac:spMkLst>
        </pc:spChg>
        <pc:spChg chg="add">
          <ac:chgData name="Lee, Madeline" userId="0824be44-7643-47c5-9b29-4a9ca56123d0" providerId="ADAL" clId="{A6E38313-023A-49E0-BF29-6D80098CCBE9}" dt="2025-04-29T08:57:08.638" v="5256" actId="26606"/>
          <ac:spMkLst>
            <pc:docMk/>
            <pc:sldMk cId="643413368" sldId="270"/>
            <ac:spMk id="5" creationId="{FFD48BC7-DC40-47DE-87EE-9F4B6ECB9ABB}"/>
          </ac:spMkLst>
        </pc:spChg>
        <pc:spChg chg="add">
          <ac:chgData name="Lee, Madeline" userId="0824be44-7643-47c5-9b29-4a9ca56123d0" providerId="ADAL" clId="{A6E38313-023A-49E0-BF29-6D80098CCBE9}" dt="2025-04-29T08:57:08.638" v="5256" actId="26606"/>
          <ac:spMkLst>
            <pc:docMk/>
            <pc:sldMk cId="643413368" sldId="270"/>
            <ac:spMk id="6" creationId="{E502BBC7-2C76-46F3-BC24-5985BC13DB88}"/>
          </ac:spMkLst>
        </pc:spChg>
        <pc:spChg chg="add">
          <ac:chgData name="Lee, Madeline" userId="0824be44-7643-47c5-9b29-4a9ca56123d0" providerId="ADAL" clId="{A6E38313-023A-49E0-BF29-6D80098CCBE9}" dt="2025-04-29T08:57:08.638" v="5256" actId="26606"/>
          <ac:spMkLst>
            <pc:docMk/>
            <pc:sldMk cId="643413368" sldId="270"/>
            <ac:spMk id="7" creationId="{C7F28D52-2A5F-4D23-81AE-7CB8B591C7AF}"/>
          </ac:spMkLst>
        </pc:spChg>
        <pc:spChg chg="add del">
          <ac:chgData name="Lee, Madeline" userId="0824be44-7643-47c5-9b29-4a9ca56123d0" providerId="ADAL" clId="{A6E38313-023A-49E0-BF29-6D80098CCBE9}" dt="2025-04-29T08:56:43.499" v="5247" actId="26606"/>
          <ac:spMkLst>
            <pc:docMk/>
            <pc:sldMk cId="643413368" sldId="270"/>
            <ac:spMk id="8" creationId="{FFD48BC7-DC40-47DE-87EE-9F4B6ECB9ABB}"/>
          </ac:spMkLst>
        </pc:spChg>
        <pc:spChg chg="add">
          <ac:chgData name="Lee, Madeline" userId="0824be44-7643-47c5-9b29-4a9ca56123d0" providerId="ADAL" clId="{A6E38313-023A-49E0-BF29-6D80098CCBE9}" dt="2025-04-29T08:57:08.638" v="5256" actId="26606"/>
          <ac:spMkLst>
            <pc:docMk/>
            <pc:sldMk cId="643413368" sldId="270"/>
            <ac:spMk id="9" creationId="{3629484E-3792-4B3D-89AD-7C8A1ED0E0D4}"/>
          </ac:spMkLst>
        </pc:spChg>
        <pc:spChg chg="add del">
          <ac:chgData name="Lee, Madeline" userId="0824be44-7643-47c5-9b29-4a9ca56123d0" providerId="ADAL" clId="{A6E38313-023A-49E0-BF29-6D80098CCBE9}" dt="2025-04-29T08:56:43.499" v="5247" actId="26606"/>
          <ac:spMkLst>
            <pc:docMk/>
            <pc:sldMk cId="643413368" sldId="270"/>
            <ac:spMk id="10" creationId="{E502BBC7-2C76-46F3-BC24-5985BC13DB88}"/>
          </ac:spMkLst>
        </pc:spChg>
        <pc:spChg chg="add mod">
          <ac:chgData name="Lee, Madeline" userId="0824be44-7643-47c5-9b29-4a9ca56123d0" providerId="ADAL" clId="{A6E38313-023A-49E0-BF29-6D80098CCBE9}" dt="2025-04-29T08:57:40.744" v="5304" actId="20577"/>
          <ac:spMkLst>
            <pc:docMk/>
            <pc:sldMk cId="643413368" sldId="270"/>
            <ac:spMk id="11" creationId="{5870D3A4-0F33-3365-F907-7E978209AAF4}"/>
          </ac:spMkLst>
        </pc:spChg>
        <pc:spChg chg="add del">
          <ac:chgData name="Lee, Madeline" userId="0824be44-7643-47c5-9b29-4a9ca56123d0" providerId="ADAL" clId="{A6E38313-023A-49E0-BF29-6D80098CCBE9}" dt="2025-04-29T08:56:43.499" v="5247" actId="26606"/>
          <ac:spMkLst>
            <pc:docMk/>
            <pc:sldMk cId="643413368" sldId="270"/>
            <ac:spMk id="12" creationId="{C7F28D52-2A5F-4D23-81AE-7CB8B591C7AF}"/>
          </ac:spMkLst>
        </pc:spChg>
        <pc:spChg chg="add del">
          <ac:chgData name="Lee, Madeline" userId="0824be44-7643-47c5-9b29-4a9ca56123d0" providerId="ADAL" clId="{A6E38313-023A-49E0-BF29-6D80098CCBE9}" dt="2025-04-29T08:56:43.499" v="5247" actId="26606"/>
          <ac:spMkLst>
            <pc:docMk/>
            <pc:sldMk cId="643413368" sldId="270"/>
            <ac:spMk id="14" creationId="{3629484E-3792-4B3D-89AD-7C8A1ED0E0D4}"/>
          </ac:spMkLst>
        </pc:spChg>
        <pc:spChg chg="add del">
          <ac:chgData name="Lee, Madeline" userId="0824be44-7643-47c5-9b29-4a9ca56123d0" providerId="ADAL" clId="{A6E38313-023A-49E0-BF29-6D80098CCBE9}" dt="2025-04-29T08:56:57.336" v="5255" actId="26606"/>
          <ac:spMkLst>
            <pc:docMk/>
            <pc:sldMk cId="643413368" sldId="270"/>
            <ac:spMk id="16" creationId="{BAD76F3E-3A97-486B-B402-44400A8B9173}"/>
          </ac:spMkLst>
        </pc:spChg>
        <pc:spChg chg="add del">
          <ac:chgData name="Lee, Madeline" userId="0824be44-7643-47c5-9b29-4a9ca56123d0" providerId="ADAL" clId="{A6E38313-023A-49E0-BF29-6D80098CCBE9}" dt="2025-04-29T08:56:57.336" v="5255" actId="26606"/>
          <ac:spMkLst>
            <pc:docMk/>
            <pc:sldMk cId="643413368" sldId="270"/>
            <ac:spMk id="17" creationId="{391F6B52-91F4-4AEB-B6DB-29FEBCF28C8B}"/>
          </ac:spMkLst>
        </pc:spChg>
        <pc:spChg chg="add del">
          <ac:chgData name="Lee, Madeline" userId="0824be44-7643-47c5-9b29-4a9ca56123d0" providerId="ADAL" clId="{A6E38313-023A-49E0-BF29-6D80098CCBE9}" dt="2025-04-29T08:56:57.336" v="5255" actId="26606"/>
          <ac:spMkLst>
            <pc:docMk/>
            <pc:sldMk cId="643413368" sldId="270"/>
            <ac:spMk id="18" creationId="{2CD6F061-7C53-44F4-9794-953DB70A451B}"/>
          </ac:spMkLst>
        </pc:spChg>
      </pc:sldChg>
      <pc:sldChg chg="addSp delSp modSp new mod setBg">
        <pc:chgData name="Lee, Madeline" userId="0824be44-7643-47c5-9b29-4a9ca56123d0" providerId="ADAL" clId="{A6E38313-023A-49E0-BF29-6D80098CCBE9}" dt="2025-04-29T09:24:24.488" v="5386" actId="20577"/>
        <pc:sldMkLst>
          <pc:docMk/>
          <pc:sldMk cId="1117770339" sldId="271"/>
        </pc:sldMkLst>
        <pc:spChg chg="mod">
          <ac:chgData name="Lee, Madeline" userId="0824be44-7643-47c5-9b29-4a9ca56123d0" providerId="ADAL" clId="{A6E38313-023A-49E0-BF29-6D80098CCBE9}" dt="2025-04-29T09:01:33.755" v="5356" actId="26606"/>
          <ac:spMkLst>
            <pc:docMk/>
            <pc:sldMk cId="1117770339" sldId="271"/>
            <ac:spMk id="2" creationId="{12326ADB-C81A-7FEE-AB6E-857172278133}"/>
          </ac:spMkLst>
        </pc:spChg>
        <pc:spChg chg="del">
          <ac:chgData name="Lee, Madeline" userId="0824be44-7643-47c5-9b29-4a9ca56123d0" providerId="ADAL" clId="{A6E38313-023A-49E0-BF29-6D80098CCBE9}" dt="2025-04-29T09:00:35.122" v="5307"/>
          <ac:spMkLst>
            <pc:docMk/>
            <pc:sldMk cId="1117770339" sldId="271"/>
            <ac:spMk id="3" creationId="{D1C3D8D8-518C-748A-B55B-351F3471866C}"/>
          </ac:spMkLst>
        </pc:spChg>
        <pc:spChg chg="add del">
          <ac:chgData name="Lee, Madeline" userId="0824be44-7643-47c5-9b29-4a9ca56123d0" providerId="ADAL" clId="{A6E38313-023A-49E0-BF29-6D80098CCBE9}" dt="2025-04-29T09:00:53.220" v="5346" actId="26606"/>
          <ac:spMkLst>
            <pc:docMk/>
            <pc:sldMk cId="1117770339" sldId="271"/>
            <ac:spMk id="9" creationId="{6753252F-4873-4F63-801D-CC719279A7D5}"/>
          </ac:spMkLst>
        </pc:spChg>
        <pc:spChg chg="add del">
          <ac:chgData name="Lee, Madeline" userId="0824be44-7643-47c5-9b29-4a9ca56123d0" providerId="ADAL" clId="{A6E38313-023A-49E0-BF29-6D80098CCBE9}" dt="2025-04-29T09:00:53.220" v="5346" actId="26606"/>
          <ac:spMkLst>
            <pc:docMk/>
            <pc:sldMk cId="1117770339" sldId="271"/>
            <ac:spMk id="11" creationId="{047C8CCB-F95D-4249-92DD-651249D3535A}"/>
          </ac:spMkLst>
        </pc:spChg>
        <pc:spChg chg="add del">
          <ac:chgData name="Lee, Madeline" userId="0824be44-7643-47c5-9b29-4a9ca56123d0" providerId="ADAL" clId="{A6E38313-023A-49E0-BF29-6D80098CCBE9}" dt="2025-04-29T09:01:33.755" v="5356" actId="26606"/>
          <ac:spMkLst>
            <pc:docMk/>
            <pc:sldMk cId="1117770339" sldId="271"/>
            <ac:spMk id="15" creationId="{56E9B3E6-E277-4D68-BA48-9CB43FFBD6E2}"/>
          </ac:spMkLst>
        </pc:spChg>
        <pc:spChg chg="add del">
          <ac:chgData name="Lee, Madeline" userId="0824be44-7643-47c5-9b29-4a9ca56123d0" providerId="ADAL" clId="{A6E38313-023A-49E0-BF29-6D80098CCBE9}" dt="2025-04-29T09:01:33.755" v="5356" actId="26606"/>
          <ac:spMkLst>
            <pc:docMk/>
            <pc:sldMk cId="1117770339" sldId="271"/>
            <ac:spMk id="16" creationId="{D5B0017B-2ECA-49AF-B397-DC140825DF8D}"/>
          </ac:spMkLst>
        </pc:spChg>
        <pc:spChg chg="add del">
          <ac:chgData name="Lee, Madeline" userId="0824be44-7643-47c5-9b29-4a9ca56123d0" providerId="ADAL" clId="{A6E38313-023A-49E0-BF29-6D80098CCBE9}" dt="2025-04-29T09:01:17.547" v="5353" actId="26606"/>
          <ac:spMkLst>
            <pc:docMk/>
            <pc:sldMk cId="1117770339" sldId="271"/>
            <ac:spMk id="23" creationId="{5D11FD0E-2D27-4A5A-949D-222E61ECBCC3}"/>
          </ac:spMkLst>
        </pc:spChg>
        <pc:spChg chg="add del">
          <ac:chgData name="Lee, Madeline" userId="0824be44-7643-47c5-9b29-4a9ca56123d0" providerId="ADAL" clId="{A6E38313-023A-49E0-BF29-6D80098CCBE9}" dt="2025-04-29T09:01:17.547" v="5353" actId="26606"/>
          <ac:spMkLst>
            <pc:docMk/>
            <pc:sldMk cId="1117770339" sldId="271"/>
            <ac:spMk id="25" creationId="{1BC8109F-B452-45EE-8BB3-65433C039601}"/>
          </ac:spMkLst>
        </pc:spChg>
        <pc:spChg chg="add del">
          <ac:chgData name="Lee, Madeline" userId="0824be44-7643-47c5-9b29-4a9ca56123d0" providerId="ADAL" clId="{A6E38313-023A-49E0-BF29-6D80098CCBE9}" dt="2025-04-29T09:01:33.745" v="5355" actId="26606"/>
          <ac:spMkLst>
            <pc:docMk/>
            <pc:sldMk cId="1117770339" sldId="271"/>
            <ac:spMk id="28" creationId="{9D8233B0-41B5-4D9A-AEEC-13DB66A8C9B5}"/>
          </ac:spMkLst>
        </pc:spChg>
        <pc:spChg chg="add del">
          <ac:chgData name="Lee, Madeline" userId="0824be44-7643-47c5-9b29-4a9ca56123d0" providerId="ADAL" clId="{A6E38313-023A-49E0-BF29-6D80098CCBE9}" dt="2025-04-29T09:01:33.745" v="5355" actId="26606"/>
          <ac:spMkLst>
            <pc:docMk/>
            <pc:sldMk cId="1117770339" sldId="271"/>
            <ac:spMk id="29" creationId="{E659831F-0D9A-4C63-9EBB-8435B85A440F}"/>
          </ac:spMkLst>
        </pc:spChg>
        <pc:spChg chg="add">
          <ac:chgData name="Lee, Madeline" userId="0824be44-7643-47c5-9b29-4a9ca56123d0" providerId="ADAL" clId="{A6E38313-023A-49E0-BF29-6D80098CCBE9}" dt="2025-04-29T09:01:33.755" v="5356" actId="26606"/>
          <ac:spMkLst>
            <pc:docMk/>
            <pc:sldMk cId="1117770339" sldId="271"/>
            <ac:spMk id="32" creationId="{6753252F-4873-4F63-801D-CC719279A7D5}"/>
          </ac:spMkLst>
        </pc:spChg>
        <pc:spChg chg="add">
          <ac:chgData name="Lee, Madeline" userId="0824be44-7643-47c5-9b29-4a9ca56123d0" providerId="ADAL" clId="{A6E38313-023A-49E0-BF29-6D80098CCBE9}" dt="2025-04-29T09:01:33.755" v="5356" actId="26606"/>
          <ac:spMkLst>
            <pc:docMk/>
            <pc:sldMk cId="1117770339" sldId="271"/>
            <ac:spMk id="33" creationId="{047C8CCB-F95D-4249-92DD-651249D3535A}"/>
          </ac:spMkLst>
        </pc:spChg>
        <pc:grpChg chg="add del">
          <ac:chgData name="Lee, Madeline" userId="0824be44-7643-47c5-9b29-4a9ca56123d0" providerId="ADAL" clId="{A6E38313-023A-49E0-BF29-6D80098CCBE9}" dt="2025-04-29T09:01:33.755" v="5356" actId="26606"/>
          <ac:grpSpMkLst>
            <pc:docMk/>
            <pc:sldMk cId="1117770339" sldId="271"/>
            <ac:grpSpMk id="17" creationId="{AE1C45F0-260A-458C-96ED-C1F6D2151219}"/>
          </ac:grpSpMkLst>
        </pc:grpChg>
        <pc:grpChg chg="add del">
          <ac:chgData name="Lee, Madeline" userId="0824be44-7643-47c5-9b29-4a9ca56123d0" providerId="ADAL" clId="{A6E38313-023A-49E0-BF29-6D80098CCBE9}" dt="2025-04-29T09:01:33.745" v="5355" actId="26606"/>
          <ac:grpSpMkLst>
            <pc:docMk/>
            <pc:sldMk cId="1117770339" sldId="271"/>
            <ac:grpSpMk id="30" creationId="{28FAF094-D087-493F-8DF9-A486C2D6BBAA}"/>
          </ac:grpSpMkLst>
        </pc:grpChg>
        <pc:graphicFrameChg chg="add mod modGraphic">
          <ac:chgData name="Lee, Madeline" userId="0824be44-7643-47c5-9b29-4a9ca56123d0" providerId="ADAL" clId="{A6E38313-023A-49E0-BF29-6D80098CCBE9}" dt="2025-04-29T09:24:24.488" v="5386" actId="20577"/>
          <ac:graphicFrameMkLst>
            <pc:docMk/>
            <pc:sldMk cId="1117770339" sldId="271"/>
            <ac:graphicFrameMk id="4" creationId="{2031959D-7357-8026-E09E-B9E1CF8F7F05}"/>
          </ac:graphicFrameMkLst>
        </pc:graphicFrameChg>
        <pc:cxnChg chg="add del">
          <ac:chgData name="Lee, Madeline" userId="0824be44-7643-47c5-9b29-4a9ca56123d0" providerId="ADAL" clId="{A6E38313-023A-49E0-BF29-6D80098CCBE9}" dt="2025-04-29T09:01:33.755" v="5356" actId="26606"/>
          <ac:cxnSpMkLst>
            <pc:docMk/>
            <pc:sldMk cId="1117770339" sldId="271"/>
            <ac:cxnSpMk id="18" creationId="{6CF1BAF6-AD41-4082-B212-8A1F9A2E8779}"/>
          </ac:cxnSpMkLst>
        </pc:cxnChg>
      </pc:sldChg>
      <pc:sldMasterChg chg="delSldLayout">
        <pc:chgData name="Lee, Madeline" userId="0824be44-7643-47c5-9b29-4a9ca56123d0" providerId="ADAL" clId="{A6E38313-023A-49E0-BF29-6D80098CCBE9}" dt="2025-04-29T07:14:12.777" v="2936" actId="47"/>
        <pc:sldMasterMkLst>
          <pc:docMk/>
          <pc:sldMasterMk cId="3066133891" sldId="2147483648"/>
        </pc:sldMasterMkLst>
        <pc:sldLayoutChg chg="del">
          <pc:chgData name="Lee, Madeline" userId="0824be44-7643-47c5-9b29-4a9ca56123d0" providerId="ADAL" clId="{A6E38313-023A-49E0-BF29-6D80098CCBE9}" dt="2025-04-29T07:14:12.777" v="2936" actId="47"/>
          <pc:sldLayoutMkLst>
            <pc:docMk/>
            <pc:sldMasterMk cId="3066133891" sldId="2147483648"/>
            <pc:sldLayoutMk cId="3222635514" sldId="2147483660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3AF3C2-876E-44AD-AA60-2E1E1EB7F2BB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2E50C8-9367-428C-BDE1-092D7AF9460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8594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2E50C8-9367-428C-BDE1-092D7AF9460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50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3820E1-49FF-20BD-D7E5-E53B791741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B12E67-090E-6B92-2FDA-5255C775E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D4302D-B63E-1281-A501-3286745FF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AC5C-529B-47DA-9F23-778D1EA907C3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E1344B-F1BE-D3B5-4939-17825FB68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481852-6E52-3D18-3F1B-99B98F0EE3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2416-537D-44D0-BF44-48F21B794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538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CB59E-2AF2-D5A6-028C-3EAAB6DFBB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419DF0-2023-5E5F-5576-C926684AD6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3B00D25-D03C-0126-3113-153FE6CC28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AC5C-529B-47DA-9F23-778D1EA907C3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C1CE094-0B37-BEDD-7890-8B994440D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D0B34C-69A7-83DE-7EF4-A63082840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2416-537D-44D0-BF44-48F21B794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4554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18156A8-2411-6778-DB1F-27C0567787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61FDAE4-3C8B-6847-F632-16FEDBD971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74FCF3-FCF0-518E-2827-D59F0EFE1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AC5C-529B-47DA-9F23-778D1EA907C3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33F27A-6D61-D528-D12B-817171BFA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C5DBEFC-CCBC-5404-ED40-7CC396870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2416-537D-44D0-BF44-48F21B794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8226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361739377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268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Agenda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4139364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aam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9D88141-DF0A-4F75-B1A4-E9B0AA53C529}"/>
              </a:ext>
            </a:extLst>
          </p:cNvPr>
          <p:cNvSpPr/>
          <p:nvPr userDrawn="1"/>
        </p:nvSpPr>
        <p:spPr>
          <a:xfrm>
            <a:off x="462336" y="315931"/>
            <a:ext cx="3113070" cy="6226139"/>
          </a:xfrm>
          <a:prstGeom prst="roundRect">
            <a:avLst>
              <a:gd name="adj" fmla="val 4474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그림 개체 틀 2">
            <a:extLst>
              <a:ext uri="{FF2B5EF4-FFF2-40B4-BE49-F238E27FC236}">
                <a16:creationId xmlns:a16="http://schemas.microsoft.com/office/drawing/2014/main" id="{9D97CC20-4157-461F-BB22-6C14C42616B9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682645" y="553565"/>
            <a:ext cx="2672453" cy="2405392"/>
          </a:xfrm>
          <a:prstGeom prst="roundRect">
            <a:avLst>
              <a:gd name="adj" fmla="val 2681"/>
            </a:avLst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</a:defRPr>
            </a:lvl1pPr>
          </a:lstStyle>
          <a:p>
            <a:r>
              <a:rPr lang="en-US" altLang="ko-KR" dirty="0"/>
              <a:t>Place 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337786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3">
            <a:extLst>
              <a:ext uri="{FF2B5EF4-FFF2-40B4-BE49-F238E27FC236}">
                <a16:creationId xmlns:a16="http://schemas.microsoft.com/office/drawing/2014/main" id="{AC73DE2A-F981-417B-817C-7A687C7906A0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2346462" y="0"/>
            <a:ext cx="9486855" cy="4547240"/>
          </a:xfrm>
          <a:custGeom>
            <a:avLst/>
            <a:gdLst>
              <a:gd name="connsiteX0" fmla="*/ 7412695 w 9486855"/>
              <a:gd name="connsiteY0" fmla="*/ 0 h 4547240"/>
              <a:gd name="connsiteX1" fmla="*/ 8025160 w 9486855"/>
              <a:gd name="connsiteY1" fmla="*/ 0 h 4547240"/>
              <a:gd name="connsiteX2" fmla="*/ 7781039 w 9486855"/>
              <a:gd name="connsiteY2" fmla="*/ 294875 h 4547240"/>
              <a:gd name="connsiteX3" fmla="*/ 7726126 w 9486855"/>
              <a:gd name="connsiteY3" fmla="*/ 258215 h 4547240"/>
              <a:gd name="connsiteX4" fmla="*/ 6176909 w 9486855"/>
              <a:gd name="connsiteY4" fmla="*/ 0 h 4547240"/>
              <a:gd name="connsiteX5" fmla="*/ 7298411 w 9486855"/>
              <a:gd name="connsiteY5" fmla="*/ 0 h 4547240"/>
              <a:gd name="connsiteX6" fmla="*/ 8325765 w 9486855"/>
              <a:gd name="connsiteY6" fmla="*/ 846370 h 4547240"/>
              <a:gd name="connsiteX7" fmla="*/ 7871015 w 9486855"/>
              <a:gd name="connsiteY7" fmla="*/ 1395664 h 4547240"/>
              <a:gd name="connsiteX8" fmla="*/ 4941124 w 9486855"/>
              <a:gd name="connsiteY8" fmla="*/ 0 h 4547240"/>
              <a:gd name="connsiteX9" fmla="*/ 6062628 w 9486855"/>
              <a:gd name="connsiteY9" fmla="*/ 0 h 4547240"/>
              <a:gd name="connsiteX10" fmla="*/ 9064045 w 9486855"/>
              <a:gd name="connsiteY10" fmla="*/ 2472672 h 4547240"/>
              <a:gd name="connsiteX11" fmla="*/ 9084635 w 9486855"/>
              <a:gd name="connsiteY11" fmla="*/ 2493435 h 4547240"/>
              <a:gd name="connsiteX12" fmla="*/ 8633516 w 9486855"/>
              <a:gd name="connsiteY12" fmla="*/ 3038344 h 4547240"/>
              <a:gd name="connsiteX13" fmla="*/ 8610619 w 9486855"/>
              <a:gd name="connsiteY13" fmla="*/ 3023058 h 4547240"/>
              <a:gd name="connsiteX14" fmla="*/ 3705338 w 9486855"/>
              <a:gd name="connsiteY14" fmla="*/ 0 h 4547240"/>
              <a:gd name="connsiteX15" fmla="*/ 4826842 w 9486855"/>
              <a:gd name="connsiteY15" fmla="*/ 0 h 4547240"/>
              <a:gd name="connsiteX16" fmla="*/ 9453939 w 9486855"/>
              <a:gd name="connsiteY16" fmla="*/ 3811964 h 4547240"/>
              <a:gd name="connsiteX17" fmla="*/ 9486855 w 9486855"/>
              <a:gd name="connsiteY17" fmla="*/ 3845156 h 4547240"/>
              <a:gd name="connsiteX18" fmla="*/ 9037976 w 9486855"/>
              <a:gd name="connsiteY18" fmla="*/ 4387359 h 4547240"/>
              <a:gd name="connsiteX19" fmla="*/ 9000514 w 9486855"/>
              <a:gd name="connsiteY19" fmla="*/ 4362349 h 4547240"/>
              <a:gd name="connsiteX20" fmla="*/ 2469555 w 9486855"/>
              <a:gd name="connsiteY20" fmla="*/ 0 h 4547240"/>
              <a:gd name="connsiteX21" fmla="*/ 3591059 w 9486855"/>
              <a:gd name="connsiteY21" fmla="*/ 0 h 4547240"/>
              <a:gd name="connsiteX22" fmla="*/ 7399197 w 9486855"/>
              <a:gd name="connsiteY22" fmla="*/ 3137277 h 4547240"/>
              <a:gd name="connsiteX23" fmla="*/ 7416431 w 9486855"/>
              <a:gd name="connsiteY23" fmla="*/ 3154229 h 4547240"/>
              <a:gd name="connsiteX24" fmla="*/ 6964295 w 9486855"/>
              <a:gd name="connsiteY24" fmla="*/ 3700365 h 4547240"/>
              <a:gd name="connsiteX25" fmla="*/ 6945772 w 9486855"/>
              <a:gd name="connsiteY25" fmla="*/ 3687663 h 4547240"/>
              <a:gd name="connsiteX26" fmla="*/ 1233769 w 9486855"/>
              <a:gd name="connsiteY26" fmla="*/ 0 h 4547240"/>
              <a:gd name="connsiteX27" fmla="*/ 2355273 w 9486855"/>
              <a:gd name="connsiteY27" fmla="*/ 0 h 4547240"/>
              <a:gd name="connsiteX28" fmla="*/ 7208121 w 9486855"/>
              <a:gd name="connsiteY28" fmla="*/ 3997945 h 4547240"/>
              <a:gd name="connsiteX29" fmla="*/ 6753370 w 9486855"/>
              <a:gd name="connsiteY29" fmla="*/ 4547240 h 4547240"/>
              <a:gd name="connsiteX30" fmla="*/ 0 w 9486855"/>
              <a:gd name="connsiteY30" fmla="*/ 0 h 4547240"/>
              <a:gd name="connsiteX31" fmla="*/ 1119492 w 9486855"/>
              <a:gd name="connsiteY31" fmla="*/ 0 h 4547240"/>
              <a:gd name="connsiteX32" fmla="*/ 5077250 w 9486855"/>
              <a:gd name="connsiteY32" fmla="*/ 3260539 h 4547240"/>
              <a:gd name="connsiteX33" fmla="*/ 4622500 w 9486855"/>
              <a:gd name="connsiteY33" fmla="*/ 3809833 h 4547240"/>
              <a:gd name="connsiteX34" fmla="*/ 8977 w 9486855"/>
              <a:gd name="connsiteY34" fmla="*/ 9054 h 4547240"/>
              <a:gd name="connsiteX0" fmla="*/ 7412695 w 9486855"/>
              <a:gd name="connsiteY0" fmla="*/ 0 h 4547240"/>
              <a:gd name="connsiteX1" fmla="*/ 7781039 w 9486855"/>
              <a:gd name="connsiteY1" fmla="*/ 294875 h 4547240"/>
              <a:gd name="connsiteX2" fmla="*/ 7726126 w 9486855"/>
              <a:gd name="connsiteY2" fmla="*/ 258215 h 4547240"/>
              <a:gd name="connsiteX3" fmla="*/ 7412695 w 9486855"/>
              <a:gd name="connsiteY3" fmla="*/ 0 h 4547240"/>
              <a:gd name="connsiteX4" fmla="*/ 6176909 w 9486855"/>
              <a:gd name="connsiteY4" fmla="*/ 0 h 4547240"/>
              <a:gd name="connsiteX5" fmla="*/ 7298411 w 9486855"/>
              <a:gd name="connsiteY5" fmla="*/ 0 h 4547240"/>
              <a:gd name="connsiteX6" fmla="*/ 8325765 w 9486855"/>
              <a:gd name="connsiteY6" fmla="*/ 846370 h 4547240"/>
              <a:gd name="connsiteX7" fmla="*/ 7871015 w 9486855"/>
              <a:gd name="connsiteY7" fmla="*/ 1395664 h 4547240"/>
              <a:gd name="connsiteX8" fmla="*/ 6176909 w 9486855"/>
              <a:gd name="connsiteY8" fmla="*/ 0 h 4547240"/>
              <a:gd name="connsiteX9" fmla="*/ 4941124 w 9486855"/>
              <a:gd name="connsiteY9" fmla="*/ 0 h 4547240"/>
              <a:gd name="connsiteX10" fmla="*/ 6062628 w 9486855"/>
              <a:gd name="connsiteY10" fmla="*/ 0 h 4547240"/>
              <a:gd name="connsiteX11" fmla="*/ 9064045 w 9486855"/>
              <a:gd name="connsiteY11" fmla="*/ 2472672 h 4547240"/>
              <a:gd name="connsiteX12" fmla="*/ 9084635 w 9486855"/>
              <a:gd name="connsiteY12" fmla="*/ 2493435 h 4547240"/>
              <a:gd name="connsiteX13" fmla="*/ 8633516 w 9486855"/>
              <a:gd name="connsiteY13" fmla="*/ 3038344 h 4547240"/>
              <a:gd name="connsiteX14" fmla="*/ 8610619 w 9486855"/>
              <a:gd name="connsiteY14" fmla="*/ 3023058 h 4547240"/>
              <a:gd name="connsiteX15" fmla="*/ 4941124 w 9486855"/>
              <a:gd name="connsiteY15" fmla="*/ 0 h 4547240"/>
              <a:gd name="connsiteX16" fmla="*/ 3705338 w 9486855"/>
              <a:gd name="connsiteY16" fmla="*/ 0 h 4547240"/>
              <a:gd name="connsiteX17" fmla="*/ 4826842 w 9486855"/>
              <a:gd name="connsiteY17" fmla="*/ 0 h 4547240"/>
              <a:gd name="connsiteX18" fmla="*/ 9453939 w 9486855"/>
              <a:gd name="connsiteY18" fmla="*/ 3811964 h 4547240"/>
              <a:gd name="connsiteX19" fmla="*/ 9486855 w 9486855"/>
              <a:gd name="connsiteY19" fmla="*/ 3845156 h 4547240"/>
              <a:gd name="connsiteX20" fmla="*/ 9037976 w 9486855"/>
              <a:gd name="connsiteY20" fmla="*/ 4387359 h 4547240"/>
              <a:gd name="connsiteX21" fmla="*/ 9000514 w 9486855"/>
              <a:gd name="connsiteY21" fmla="*/ 4362349 h 4547240"/>
              <a:gd name="connsiteX22" fmla="*/ 3705338 w 9486855"/>
              <a:gd name="connsiteY22" fmla="*/ 0 h 4547240"/>
              <a:gd name="connsiteX23" fmla="*/ 2469555 w 9486855"/>
              <a:gd name="connsiteY23" fmla="*/ 0 h 4547240"/>
              <a:gd name="connsiteX24" fmla="*/ 3591059 w 9486855"/>
              <a:gd name="connsiteY24" fmla="*/ 0 h 4547240"/>
              <a:gd name="connsiteX25" fmla="*/ 7399197 w 9486855"/>
              <a:gd name="connsiteY25" fmla="*/ 3137277 h 4547240"/>
              <a:gd name="connsiteX26" fmla="*/ 7416431 w 9486855"/>
              <a:gd name="connsiteY26" fmla="*/ 3154229 h 4547240"/>
              <a:gd name="connsiteX27" fmla="*/ 6964295 w 9486855"/>
              <a:gd name="connsiteY27" fmla="*/ 3700365 h 4547240"/>
              <a:gd name="connsiteX28" fmla="*/ 6945772 w 9486855"/>
              <a:gd name="connsiteY28" fmla="*/ 3687663 h 4547240"/>
              <a:gd name="connsiteX29" fmla="*/ 2469555 w 9486855"/>
              <a:gd name="connsiteY29" fmla="*/ 0 h 4547240"/>
              <a:gd name="connsiteX30" fmla="*/ 1233769 w 9486855"/>
              <a:gd name="connsiteY30" fmla="*/ 0 h 4547240"/>
              <a:gd name="connsiteX31" fmla="*/ 2355273 w 9486855"/>
              <a:gd name="connsiteY31" fmla="*/ 0 h 4547240"/>
              <a:gd name="connsiteX32" fmla="*/ 7208121 w 9486855"/>
              <a:gd name="connsiteY32" fmla="*/ 3997945 h 4547240"/>
              <a:gd name="connsiteX33" fmla="*/ 6753370 w 9486855"/>
              <a:gd name="connsiteY33" fmla="*/ 4547240 h 4547240"/>
              <a:gd name="connsiteX34" fmla="*/ 1233769 w 9486855"/>
              <a:gd name="connsiteY34" fmla="*/ 0 h 4547240"/>
              <a:gd name="connsiteX35" fmla="*/ 0 w 9486855"/>
              <a:gd name="connsiteY35" fmla="*/ 0 h 4547240"/>
              <a:gd name="connsiteX36" fmla="*/ 1119492 w 9486855"/>
              <a:gd name="connsiteY36" fmla="*/ 0 h 4547240"/>
              <a:gd name="connsiteX37" fmla="*/ 5077250 w 9486855"/>
              <a:gd name="connsiteY37" fmla="*/ 3260539 h 4547240"/>
              <a:gd name="connsiteX38" fmla="*/ 4622500 w 9486855"/>
              <a:gd name="connsiteY38" fmla="*/ 3809833 h 4547240"/>
              <a:gd name="connsiteX39" fmla="*/ 8977 w 9486855"/>
              <a:gd name="connsiteY39" fmla="*/ 9054 h 4547240"/>
              <a:gd name="connsiteX40" fmla="*/ 0 w 9486855"/>
              <a:gd name="connsiteY40" fmla="*/ 0 h 4547240"/>
              <a:gd name="connsiteX0" fmla="*/ 7412695 w 9486855"/>
              <a:gd name="connsiteY0" fmla="*/ 0 h 4547240"/>
              <a:gd name="connsiteX1" fmla="*/ 7726126 w 9486855"/>
              <a:gd name="connsiteY1" fmla="*/ 258215 h 4547240"/>
              <a:gd name="connsiteX2" fmla="*/ 7412695 w 9486855"/>
              <a:gd name="connsiteY2" fmla="*/ 0 h 4547240"/>
              <a:gd name="connsiteX3" fmla="*/ 6176909 w 9486855"/>
              <a:gd name="connsiteY3" fmla="*/ 0 h 4547240"/>
              <a:gd name="connsiteX4" fmla="*/ 7298411 w 9486855"/>
              <a:gd name="connsiteY4" fmla="*/ 0 h 4547240"/>
              <a:gd name="connsiteX5" fmla="*/ 8325765 w 9486855"/>
              <a:gd name="connsiteY5" fmla="*/ 846370 h 4547240"/>
              <a:gd name="connsiteX6" fmla="*/ 7871015 w 9486855"/>
              <a:gd name="connsiteY6" fmla="*/ 1395664 h 4547240"/>
              <a:gd name="connsiteX7" fmla="*/ 6176909 w 9486855"/>
              <a:gd name="connsiteY7" fmla="*/ 0 h 4547240"/>
              <a:gd name="connsiteX8" fmla="*/ 4941124 w 9486855"/>
              <a:gd name="connsiteY8" fmla="*/ 0 h 4547240"/>
              <a:gd name="connsiteX9" fmla="*/ 6062628 w 9486855"/>
              <a:gd name="connsiteY9" fmla="*/ 0 h 4547240"/>
              <a:gd name="connsiteX10" fmla="*/ 9064045 w 9486855"/>
              <a:gd name="connsiteY10" fmla="*/ 2472672 h 4547240"/>
              <a:gd name="connsiteX11" fmla="*/ 9084635 w 9486855"/>
              <a:gd name="connsiteY11" fmla="*/ 2493435 h 4547240"/>
              <a:gd name="connsiteX12" fmla="*/ 8633516 w 9486855"/>
              <a:gd name="connsiteY12" fmla="*/ 3038344 h 4547240"/>
              <a:gd name="connsiteX13" fmla="*/ 8610619 w 9486855"/>
              <a:gd name="connsiteY13" fmla="*/ 3023058 h 4547240"/>
              <a:gd name="connsiteX14" fmla="*/ 4941124 w 9486855"/>
              <a:gd name="connsiteY14" fmla="*/ 0 h 4547240"/>
              <a:gd name="connsiteX15" fmla="*/ 3705338 w 9486855"/>
              <a:gd name="connsiteY15" fmla="*/ 0 h 4547240"/>
              <a:gd name="connsiteX16" fmla="*/ 4826842 w 9486855"/>
              <a:gd name="connsiteY16" fmla="*/ 0 h 4547240"/>
              <a:gd name="connsiteX17" fmla="*/ 9453939 w 9486855"/>
              <a:gd name="connsiteY17" fmla="*/ 3811964 h 4547240"/>
              <a:gd name="connsiteX18" fmla="*/ 9486855 w 9486855"/>
              <a:gd name="connsiteY18" fmla="*/ 3845156 h 4547240"/>
              <a:gd name="connsiteX19" fmla="*/ 9037976 w 9486855"/>
              <a:gd name="connsiteY19" fmla="*/ 4387359 h 4547240"/>
              <a:gd name="connsiteX20" fmla="*/ 9000514 w 9486855"/>
              <a:gd name="connsiteY20" fmla="*/ 4362349 h 4547240"/>
              <a:gd name="connsiteX21" fmla="*/ 3705338 w 9486855"/>
              <a:gd name="connsiteY21" fmla="*/ 0 h 4547240"/>
              <a:gd name="connsiteX22" fmla="*/ 2469555 w 9486855"/>
              <a:gd name="connsiteY22" fmla="*/ 0 h 4547240"/>
              <a:gd name="connsiteX23" fmla="*/ 3591059 w 9486855"/>
              <a:gd name="connsiteY23" fmla="*/ 0 h 4547240"/>
              <a:gd name="connsiteX24" fmla="*/ 7399197 w 9486855"/>
              <a:gd name="connsiteY24" fmla="*/ 3137277 h 4547240"/>
              <a:gd name="connsiteX25" fmla="*/ 7416431 w 9486855"/>
              <a:gd name="connsiteY25" fmla="*/ 3154229 h 4547240"/>
              <a:gd name="connsiteX26" fmla="*/ 6964295 w 9486855"/>
              <a:gd name="connsiteY26" fmla="*/ 3700365 h 4547240"/>
              <a:gd name="connsiteX27" fmla="*/ 6945772 w 9486855"/>
              <a:gd name="connsiteY27" fmla="*/ 3687663 h 4547240"/>
              <a:gd name="connsiteX28" fmla="*/ 2469555 w 9486855"/>
              <a:gd name="connsiteY28" fmla="*/ 0 h 4547240"/>
              <a:gd name="connsiteX29" fmla="*/ 1233769 w 9486855"/>
              <a:gd name="connsiteY29" fmla="*/ 0 h 4547240"/>
              <a:gd name="connsiteX30" fmla="*/ 2355273 w 9486855"/>
              <a:gd name="connsiteY30" fmla="*/ 0 h 4547240"/>
              <a:gd name="connsiteX31" fmla="*/ 7208121 w 9486855"/>
              <a:gd name="connsiteY31" fmla="*/ 3997945 h 4547240"/>
              <a:gd name="connsiteX32" fmla="*/ 6753370 w 9486855"/>
              <a:gd name="connsiteY32" fmla="*/ 4547240 h 4547240"/>
              <a:gd name="connsiteX33" fmla="*/ 1233769 w 9486855"/>
              <a:gd name="connsiteY33" fmla="*/ 0 h 4547240"/>
              <a:gd name="connsiteX34" fmla="*/ 0 w 9486855"/>
              <a:gd name="connsiteY34" fmla="*/ 0 h 4547240"/>
              <a:gd name="connsiteX35" fmla="*/ 1119492 w 9486855"/>
              <a:gd name="connsiteY35" fmla="*/ 0 h 4547240"/>
              <a:gd name="connsiteX36" fmla="*/ 5077250 w 9486855"/>
              <a:gd name="connsiteY36" fmla="*/ 3260539 h 4547240"/>
              <a:gd name="connsiteX37" fmla="*/ 4622500 w 9486855"/>
              <a:gd name="connsiteY37" fmla="*/ 3809833 h 4547240"/>
              <a:gd name="connsiteX38" fmla="*/ 8977 w 9486855"/>
              <a:gd name="connsiteY38" fmla="*/ 9054 h 4547240"/>
              <a:gd name="connsiteX39" fmla="*/ 0 w 9486855"/>
              <a:gd name="connsiteY39" fmla="*/ 0 h 4547240"/>
              <a:gd name="connsiteX0" fmla="*/ 6176909 w 9486855"/>
              <a:gd name="connsiteY0" fmla="*/ 0 h 4547240"/>
              <a:gd name="connsiteX1" fmla="*/ 7298411 w 9486855"/>
              <a:gd name="connsiteY1" fmla="*/ 0 h 4547240"/>
              <a:gd name="connsiteX2" fmla="*/ 8325765 w 9486855"/>
              <a:gd name="connsiteY2" fmla="*/ 846370 h 4547240"/>
              <a:gd name="connsiteX3" fmla="*/ 7871015 w 9486855"/>
              <a:gd name="connsiteY3" fmla="*/ 1395664 h 4547240"/>
              <a:gd name="connsiteX4" fmla="*/ 6176909 w 9486855"/>
              <a:gd name="connsiteY4" fmla="*/ 0 h 4547240"/>
              <a:gd name="connsiteX5" fmla="*/ 4941124 w 9486855"/>
              <a:gd name="connsiteY5" fmla="*/ 0 h 4547240"/>
              <a:gd name="connsiteX6" fmla="*/ 6062628 w 9486855"/>
              <a:gd name="connsiteY6" fmla="*/ 0 h 4547240"/>
              <a:gd name="connsiteX7" fmla="*/ 9064045 w 9486855"/>
              <a:gd name="connsiteY7" fmla="*/ 2472672 h 4547240"/>
              <a:gd name="connsiteX8" fmla="*/ 9084635 w 9486855"/>
              <a:gd name="connsiteY8" fmla="*/ 2493435 h 4547240"/>
              <a:gd name="connsiteX9" fmla="*/ 8633516 w 9486855"/>
              <a:gd name="connsiteY9" fmla="*/ 3038344 h 4547240"/>
              <a:gd name="connsiteX10" fmla="*/ 8610619 w 9486855"/>
              <a:gd name="connsiteY10" fmla="*/ 3023058 h 4547240"/>
              <a:gd name="connsiteX11" fmla="*/ 4941124 w 9486855"/>
              <a:gd name="connsiteY11" fmla="*/ 0 h 4547240"/>
              <a:gd name="connsiteX12" fmla="*/ 3705338 w 9486855"/>
              <a:gd name="connsiteY12" fmla="*/ 0 h 4547240"/>
              <a:gd name="connsiteX13" fmla="*/ 4826842 w 9486855"/>
              <a:gd name="connsiteY13" fmla="*/ 0 h 4547240"/>
              <a:gd name="connsiteX14" fmla="*/ 9453939 w 9486855"/>
              <a:gd name="connsiteY14" fmla="*/ 3811964 h 4547240"/>
              <a:gd name="connsiteX15" fmla="*/ 9486855 w 9486855"/>
              <a:gd name="connsiteY15" fmla="*/ 3845156 h 4547240"/>
              <a:gd name="connsiteX16" fmla="*/ 9037976 w 9486855"/>
              <a:gd name="connsiteY16" fmla="*/ 4387359 h 4547240"/>
              <a:gd name="connsiteX17" fmla="*/ 9000514 w 9486855"/>
              <a:gd name="connsiteY17" fmla="*/ 4362349 h 4547240"/>
              <a:gd name="connsiteX18" fmla="*/ 3705338 w 9486855"/>
              <a:gd name="connsiteY18" fmla="*/ 0 h 4547240"/>
              <a:gd name="connsiteX19" fmla="*/ 2469555 w 9486855"/>
              <a:gd name="connsiteY19" fmla="*/ 0 h 4547240"/>
              <a:gd name="connsiteX20" fmla="*/ 3591059 w 9486855"/>
              <a:gd name="connsiteY20" fmla="*/ 0 h 4547240"/>
              <a:gd name="connsiteX21" fmla="*/ 7399197 w 9486855"/>
              <a:gd name="connsiteY21" fmla="*/ 3137277 h 4547240"/>
              <a:gd name="connsiteX22" fmla="*/ 7416431 w 9486855"/>
              <a:gd name="connsiteY22" fmla="*/ 3154229 h 4547240"/>
              <a:gd name="connsiteX23" fmla="*/ 6964295 w 9486855"/>
              <a:gd name="connsiteY23" fmla="*/ 3700365 h 4547240"/>
              <a:gd name="connsiteX24" fmla="*/ 6945772 w 9486855"/>
              <a:gd name="connsiteY24" fmla="*/ 3687663 h 4547240"/>
              <a:gd name="connsiteX25" fmla="*/ 2469555 w 9486855"/>
              <a:gd name="connsiteY25" fmla="*/ 0 h 4547240"/>
              <a:gd name="connsiteX26" fmla="*/ 1233769 w 9486855"/>
              <a:gd name="connsiteY26" fmla="*/ 0 h 4547240"/>
              <a:gd name="connsiteX27" fmla="*/ 2355273 w 9486855"/>
              <a:gd name="connsiteY27" fmla="*/ 0 h 4547240"/>
              <a:gd name="connsiteX28" fmla="*/ 7208121 w 9486855"/>
              <a:gd name="connsiteY28" fmla="*/ 3997945 h 4547240"/>
              <a:gd name="connsiteX29" fmla="*/ 6753370 w 9486855"/>
              <a:gd name="connsiteY29" fmla="*/ 4547240 h 4547240"/>
              <a:gd name="connsiteX30" fmla="*/ 1233769 w 9486855"/>
              <a:gd name="connsiteY30" fmla="*/ 0 h 4547240"/>
              <a:gd name="connsiteX31" fmla="*/ 0 w 9486855"/>
              <a:gd name="connsiteY31" fmla="*/ 0 h 4547240"/>
              <a:gd name="connsiteX32" fmla="*/ 1119492 w 9486855"/>
              <a:gd name="connsiteY32" fmla="*/ 0 h 4547240"/>
              <a:gd name="connsiteX33" fmla="*/ 5077250 w 9486855"/>
              <a:gd name="connsiteY33" fmla="*/ 3260539 h 4547240"/>
              <a:gd name="connsiteX34" fmla="*/ 4622500 w 9486855"/>
              <a:gd name="connsiteY34" fmla="*/ 3809833 h 4547240"/>
              <a:gd name="connsiteX35" fmla="*/ 8977 w 9486855"/>
              <a:gd name="connsiteY35" fmla="*/ 9054 h 4547240"/>
              <a:gd name="connsiteX36" fmla="*/ 0 w 9486855"/>
              <a:gd name="connsiteY36" fmla="*/ 0 h 45472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9486855" h="4547240">
                <a:moveTo>
                  <a:pt x="6176909" y="0"/>
                </a:moveTo>
                <a:lnTo>
                  <a:pt x="7298411" y="0"/>
                </a:lnTo>
                <a:lnTo>
                  <a:pt x="8325765" y="846370"/>
                </a:lnTo>
                <a:lnTo>
                  <a:pt x="7871015" y="1395664"/>
                </a:lnTo>
                <a:lnTo>
                  <a:pt x="6176909" y="0"/>
                </a:lnTo>
                <a:close/>
                <a:moveTo>
                  <a:pt x="4941124" y="0"/>
                </a:moveTo>
                <a:lnTo>
                  <a:pt x="6062628" y="0"/>
                </a:lnTo>
                <a:lnTo>
                  <a:pt x="9064045" y="2472672"/>
                </a:lnTo>
                <a:lnTo>
                  <a:pt x="9084635" y="2493435"/>
                </a:lnTo>
                <a:lnTo>
                  <a:pt x="8633516" y="3038344"/>
                </a:lnTo>
                <a:lnTo>
                  <a:pt x="8610619" y="3023058"/>
                </a:lnTo>
                <a:lnTo>
                  <a:pt x="4941124" y="0"/>
                </a:lnTo>
                <a:close/>
                <a:moveTo>
                  <a:pt x="3705338" y="0"/>
                </a:moveTo>
                <a:lnTo>
                  <a:pt x="4826842" y="0"/>
                </a:lnTo>
                <a:lnTo>
                  <a:pt x="9453939" y="3811964"/>
                </a:lnTo>
                <a:lnTo>
                  <a:pt x="9486855" y="3845156"/>
                </a:lnTo>
                <a:lnTo>
                  <a:pt x="9037976" y="4387359"/>
                </a:lnTo>
                <a:lnTo>
                  <a:pt x="9000514" y="4362349"/>
                </a:lnTo>
                <a:lnTo>
                  <a:pt x="3705338" y="0"/>
                </a:lnTo>
                <a:close/>
                <a:moveTo>
                  <a:pt x="2469555" y="0"/>
                </a:moveTo>
                <a:lnTo>
                  <a:pt x="3591059" y="0"/>
                </a:lnTo>
                <a:lnTo>
                  <a:pt x="7399197" y="3137277"/>
                </a:lnTo>
                <a:lnTo>
                  <a:pt x="7416431" y="3154229"/>
                </a:lnTo>
                <a:lnTo>
                  <a:pt x="6964295" y="3700365"/>
                </a:lnTo>
                <a:lnTo>
                  <a:pt x="6945772" y="3687663"/>
                </a:lnTo>
                <a:lnTo>
                  <a:pt x="2469555" y="0"/>
                </a:lnTo>
                <a:close/>
                <a:moveTo>
                  <a:pt x="1233769" y="0"/>
                </a:moveTo>
                <a:lnTo>
                  <a:pt x="2355273" y="0"/>
                </a:lnTo>
                <a:lnTo>
                  <a:pt x="7208121" y="3997945"/>
                </a:lnTo>
                <a:lnTo>
                  <a:pt x="6753370" y="4547240"/>
                </a:lnTo>
                <a:lnTo>
                  <a:pt x="1233769" y="0"/>
                </a:lnTo>
                <a:close/>
                <a:moveTo>
                  <a:pt x="0" y="0"/>
                </a:moveTo>
                <a:lnTo>
                  <a:pt x="1119492" y="0"/>
                </a:lnTo>
                <a:lnTo>
                  <a:pt x="5077250" y="3260539"/>
                </a:lnTo>
                <a:lnTo>
                  <a:pt x="4622500" y="3809833"/>
                </a:lnTo>
                <a:lnTo>
                  <a:pt x="8977" y="9054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948029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0007116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017EA31E-22E1-4C23-B701-F58D712FED7C}"/>
              </a:ext>
            </a:extLst>
          </p:cNvPr>
          <p:cNvSpPr>
            <a:spLocks noGrp="1"/>
          </p:cNvSpPr>
          <p:nvPr>
            <p:ph type="pic" idx="12" hasCustomPrompt="1"/>
          </p:nvPr>
        </p:nvSpPr>
        <p:spPr>
          <a:xfrm>
            <a:off x="0" y="-8359"/>
            <a:ext cx="7561133" cy="686635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800"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665331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3341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3220135-73A1-A881-9CFA-DC8EC8601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2B75677-27A8-80D0-30B2-0FB47A360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1A0086-C72F-53E6-9FFB-18F922CE5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AC5C-529B-47DA-9F23-778D1EA907C3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45301CD-A620-A401-FADA-034998240B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A777AB-6C85-7446-DA15-568A6F2CA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2416-537D-44D0-BF44-48F21B794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7525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그림 개체 틀 2">
            <a:extLst>
              <a:ext uri="{FF2B5EF4-FFF2-40B4-BE49-F238E27FC236}">
                <a16:creationId xmlns:a16="http://schemas.microsoft.com/office/drawing/2014/main" id="{403A8F59-50B4-4306-BC0F-A030DC3C7EED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-1" y="0"/>
            <a:ext cx="457049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dirty="0"/>
              <a:t>Place Your Picture Here And Send To Back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7733206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3122385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>
            <a:extLst>
              <a:ext uri="{FF2B5EF4-FFF2-40B4-BE49-F238E27FC236}">
                <a16:creationId xmlns:a16="http://schemas.microsoft.com/office/drawing/2014/main" id="{852CA7D4-0960-4308-9B99-2F50C219E3A8}"/>
              </a:ext>
            </a:extLst>
          </p:cNvPr>
          <p:cNvGrpSpPr/>
          <p:nvPr userDrawn="1"/>
        </p:nvGrpSpPr>
        <p:grpSpPr>
          <a:xfrm>
            <a:off x="729449" y="1780758"/>
            <a:ext cx="2449180" cy="4305530"/>
            <a:chOff x="445712" y="1449040"/>
            <a:chExt cx="2113018" cy="3924176"/>
          </a:xfrm>
        </p:grpSpPr>
        <p:sp>
          <p:nvSpPr>
            <p:cNvPr id="3" name="Rounded Rectangle 4">
              <a:extLst>
                <a:ext uri="{FF2B5EF4-FFF2-40B4-BE49-F238E27FC236}">
                  <a16:creationId xmlns:a16="http://schemas.microsoft.com/office/drawing/2014/main" id="{95892272-F1A0-474B-8624-D0C895988644}"/>
                </a:ext>
              </a:extLst>
            </p:cNvPr>
            <p:cNvSpPr/>
            <p:nvPr userDrawn="1"/>
          </p:nvSpPr>
          <p:spPr>
            <a:xfrm>
              <a:off x="445712" y="1449040"/>
              <a:ext cx="2113018" cy="3924176"/>
            </a:xfrm>
            <a:prstGeom prst="roundRect">
              <a:avLst>
                <a:gd name="adj" fmla="val 13580"/>
              </a:avLst>
            </a:prstGeom>
            <a:solidFill>
              <a:srgbClr val="262626"/>
            </a:solidFill>
            <a:ln w="88900">
              <a:noFill/>
            </a:ln>
            <a:effectLst/>
            <a:scene3d>
              <a:camera prst="perspectiveFront"/>
              <a:lightRig rig="threePt" dir="t"/>
            </a:scene3d>
            <a:sp3d prstMaterial="plastic">
              <a:bevelT w="127000" h="50800"/>
              <a:bevelB w="127000" h="25400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 dirty="0"/>
            </a:p>
          </p:txBody>
        </p:sp>
        <p:sp>
          <p:nvSpPr>
            <p:cNvPr id="4" name="Rectangle 5">
              <a:extLst>
                <a:ext uri="{FF2B5EF4-FFF2-40B4-BE49-F238E27FC236}">
                  <a16:creationId xmlns:a16="http://schemas.microsoft.com/office/drawing/2014/main" id="{2BCA52AC-2B25-4DEE-886E-E6835D09969B}"/>
                </a:ext>
              </a:extLst>
            </p:cNvPr>
            <p:cNvSpPr/>
            <p:nvPr userDrawn="1"/>
          </p:nvSpPr>
          <p:spPr>
            <a:xfrm>
              <a:off x="1379920" y="1650572"/>
              <a:ext cx="216024" cy="34350"/>
            </a:xfrm>
            <a:prstGeom prst="rect">
              <a:avLst/>
            </a:prstGeom>
            <a:solidFill>
              <a:srgbClr val="B0B0B0"/>
            </a:solidFill>
            <a:ln w="889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800"/>
            </a:p>
          </p:txBody>
        </p:sp>
        <p:grpSp>
          <p:nvGrpSpPr>
            <p:cNvPr id="5" name="Group 6">
              <a:extLst>
                <a:ext uri="{FF2B5EF4-FFF2-40B4-BE49-F238E27FC236}">
                  <a16:creationId xmlns:a16="http://schemas.microsoft.com/office/drawing/2014/main" id="{D38906DC-52A8-4352-9F0C-5093FADA2BBF}"/>
                </a:ext>
              </a:extLst>
            </p:cNvPr>
            <p:cNvGrpSpPr/>
            <p:nvPr userDrawn="1"/>
          </p:nvGrpSpPr>
          <p:grpSpPr>
            <a:xfrm>
              <a:off x="1407705" y="5045834"/>
              <a:ext cx="211967" cy="211967"/>
              <a:chOff x="1549420" y="5712364"/>
              <a:chExt cx="312583" cy="312583"/>
            </a:xfrm>
          </p:grpSpPr>
          <p:sp>
            <p:nvSpPr>
              <p:cNvPr id="6" name="Oval 7">
                <a:extLst>
                  <a:ext uri="{FF2B5EF4-FFF2-40B4-BE49-F238E27FC236}">
                    <a16:creationId xmlns:a16="http://schemas.microsoft.com/office/drawing/2014/main" id="{34768B45-7144-4394-A589-14D5DFF024AD}"/>
                  </a:ext>
                </a:extLst>
              </p:cNvPr>
              <p:cNvSpPr/>
              <p:nvPr userDrawn="1"/>
            </p:nvSpPr>
            <p:spPr>
              <a:xfrm>
                <a:off x="1549420" y="5712364"/>
                <a:ext cx="312583" cy="312583"/>
              </a:xfrm>
              <a:prstGeom prst="ellipse">
                <a:avLst/>
              </a:prstGeom>
              <a:gradFill flip="none" rotWithShape="1">
                <a:gsLst>
                  <a:gs pos="0">
                    <a:schemeClr val="tx1">
                      <a:lumMod val="94000"/>
                      <a:lumOff val="6000"/>
                    </a:schemeClr>
                  </a:gs>
                  <a:gs pos="56000">
                    <a:schemeClr val="tx1">
                      <a:lumMod val="65000"/>
                      <a:lumOff val="35000"/>
                    </a:schemeClr>
                  </a:gs>
                  <a:gs pos="91000">
                    <a:schemeClr val="tx1">
                      <a:lumMod val="50000"/>
                      <a:lumOff val="50000"/>
                    </a:schemeClr>
                  </a:gs>
                  <a:gs pos="100000">
                    <a:schemeClr val="bg1">
                      <a:lumMod val="75000"/>
                    </a:schemeClr>
                  </a:gs>
                </a:gsLst>
                <a:lin ang="10800000" scaled="1"/>
                <a:tileRect/>
              </a:gradFill>
              <a:ln w="0">
                <a:solidFill>
                  <a:srgbClr val="262626"/>
                </a:solidFill>
              </a:ln>
              <a:scene3d>
                <a:camera prst="perspectiveFront"/>
                <a:lightRig rig="threePt" dir="t"/>
              </a:scene3d>
              <a:sp3d>
                <a:bevelT w="63500" h="12700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  <p:sp>
            <p:nvSpPr>
              <p:cNvPr id="7" name="Rounded Rectangle 8">
                <a:extLst>
                  <a:ext uri="{FF2B5EF4-FFF2-40B4-BE49-F238E27FC236}">
                    <a16:creationId xmlns:a16="http://schemas.microsoft.com/office/drawing/2014/main" id="{C1D6DBC0-B46D-47A2-9045-ED529395477A}"/>
                  </a:ext>
                </a:extLst>
              </p:cNvPr>
              <p:cNvSpPr/>
              <p:nvPr userDrawn="1"/>
            </p:nvSpPr>
            <p:spPr>
              <a:xfrm>
                <a:off x="1634225" y="5796647"/>
                <a:ext cx="142969" cy="144016"/>
              </a:xfrm>
              <a:prstGeom prst="roundRect">
                <a:avLst/>
              </a:prstGeom>
              <a:solidFill>
                <a:srgbClr val="737373"/>
              </a:solidFill>
              <a:ln w="6350">
                <a:solidFill>
                  <a:srgbClr val="B0B0B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800"/>
              </a:p>
            </p:txBody>
          </p:sp>
        </p:grpSp>
      </p:grpSp>
      <p:sp>
        <p:nvSpPr>
          <p:cNvPr id="8" name="Picture Placeholder 2">
            <a:extLst>
              <a:ext uri="{FF2B5EF4-FFF2-40B4-BE49-F238E27FC236}">
                <a16:creationId xmlns:a16="http://schemas.microsoft.com/office/drawing/2014/main" id="{2D6C7283-76F9-4083-9BAB-E653AF098B93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873465" y="2102271"/>
            <a:ext cx="2152765" cy="352442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9" name="Text Placeholder 9">
            <a:extLst>
              <a:ext uri="{FF2B5EF4-FFF2-40B4-BE49-F238E27FC236}">
                <a16:creationId xmlns:a16="http://schemas.microsoft.com/office/drawing/2014/main" id="{40EFD1ED-BBAA-422B-B1F5-4C3BE430D1E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tIns="91440" anchor="ctr"/>
          <a:lstStyle>
            <a:lvl1pPr marL="0" indent="0" algn="ctr">
              <a:buNone/>
              <a:defRPr sz="5400" b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53541077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822890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>
            <a:extLst>
              <a:ext uri="{FF2B5EF4-FFF2-40B4-BE49-F238E27FC236}">
                <a16:creationId xmlns:a16="http://schemas.microsoft.com/office/drawing/2014/main" id="{3D121F06-5760-450E-9F87-BBB7B1CBC0F2}"/>
              </a:ext>
            </a:extLst>
          </p:cNvPr>
          <p:cNvSpPr>
            <a:spLocks noGrp="1"/>
          </p:cNvSpPr>
          <p:nvPr>
            <p:ph type="pic" idx="14" hasCustomPrompt="1"/>
          </p:nvPr>
        </p:nvSpPr>
        <p:spPr>
          <a:xfrm>
            <a:off x="0" y="3238500"/>
            <a:ext cx="6035040" cy="36195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AFCDB5-2AFC-40F8-ABB6-7933BBED986F}"/>
              </a:ext>
            </a:extLst>
          </p:cNvPr>
          <p:cNvSpPr>
            <a:spLocks noGrp="1"/>
          </p:cNvSpPr>
          <p:nvPr>
            <p:ph type="pic" idx="15" hasCustomPrompt="1"/>
          </p:nvPr>
        </p:nvSpPr>
        <p:spPr>
          <a:xfrm>
            <a:off x="6156960" y="3238500"/>
            <a:ext cx="6035040" cy="3619500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>
            <a:noFill/>
          </a:ln>
        </p:spPr>
        <p:txBody>
          <a:bodyPr anchor="ctr"/>
          <a:lstStyle>
            <a:lvl1pPr marL="0" indent="0" algn="ctr">
              <a:buNone/>
              <a:defRPr sz="1200"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 And Send To Back</a:t>
            </a:r>
            <a:endParaRPr lang="ko-KR" alt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E04A0926-76DC-434C-A0AC-4383A6DCCB8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7751113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46215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793D1B-11C7-40D2-A10A-92348FF26086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80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3E8ECD7-6A2F-4DFD-8E11-4A7B458E07CB}"/>
              </a:ext>
            </a:extLst>
          </p:cNvPr>
          <p:cNvGrpSpPr/>
          <p:nvPr userDrawn="1"/>
        </p:nvGrpSpPr>
        <p:grpSpPr>
          <a:xfrm>
            <a:off x="3295523" y="1504766"/>
            <a:ext cx="5600954" cy="3077345"/>
            <a:chOff x="-548507" y="477868"/>
            <a:chExt cx="11570449" cy="6357177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ACFCA658-C25D-4A86-9B05-53A5C5C8BAD3}"/>
                </a:ext>
              </a:extLst>
            </p:cNvPr>
            <p:cNvSpPr/>
            <p:nvPr/>
          </p:nvSpPr>
          <p:spPr>
            <a:xfrm>
              <a:off x="-482765" y="6440599"/>
              <a:ext cx="11438966" cy="394446"/>
            </a:xfrm>
            <a:custGeom>
              <a:avLst/>
              <a:gdLst>
                <a:gd name="connsiteX0" fmla="*/ 1605439 w 1657350"/>
                <a:gd name="connsiteY0" fmla="*/ 54769 h 57150"/>
                <a:gd name="connsiteX1" fmla="*/ 1652111 w 1657350"/>
                <a:gd name="connsiteY1" fmla="*/ 22384 h 57150"/>
                <a:gd name="connsiteX2" fmla="*/ 1652111 w 1657350"/>
                <a:gd name="connsiteY2" fmla="*/ 22384 h 57150"/>
                <a:gd name="connsiteX3" fmla="*/ 1636871 w 1657350"/>
                <a:gd name="connsiteY3" fmla="*/ 7144 h 57150"/>
                <a:gd name="connsiteX4" fmla="*/ 44291 w 1657350"/>
                <a:gd name="connsiteY4" fmla="*/ 12859 h 57150"/>
                <a:gd name="connsiteX5" fmla="*/ 23336 w 1657350"/>
                <a:gd name="connsiteY5" fmla="*/ 12859 h 57150"/>
                <a:gd name="connsiteX6" fmla="*/ 7144 w 1657350"/>
                <a:gd name="connsiteY6" fmla="*/ 26194 h 57150"/>
                <a:gd name="connsiteX7" fmla="*/ 7144 w 1657350"/>
                <a:gd name="connsiteY7" fmla="*/ 26194 h 57150"/>
                <a:gd name="connsiteX8" fmla="*/ 50959 w 1657350"/>
                <a:gd name="connsiteY8" fmla="*/ 53816 h 57150"/>
                <a:gd name="connsiteX9" fmla="*/ 51911 w 1657350"/>
                <a:gd name="connsiteY9" fmla="*/ 54769 h 57150"/>
                <a:gd name="connsiteX10" fmla="*/ 51911 w 1657350"/>
                <a:gd name="connsiteY10" fmla="*/ 54769 h 57150"/>
                <a:gd name="connsiteX11" fmla="*/ 56674 w 1657350"/>
                <a:gd name="connsiteY11" fmla="*/ 54769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657350" h="57150">
                  <a:moveTo>
                    <a:pt x="1605439" y="54769"/>
                  </a:moveTo>
                  <a:cubicBezTo>
                    <a:pt x="1605439" y="54769"/>
                    <a:pt x="1638776" y="50959"/>
                    <a:pt x="1652111" y="22384"/>
                  </a:cubicBezTo>
                  <a:lnTo>
                    <a:pt x="1652111" y="22384"/>
                  </a:lnTo>
                  <a:cubicBezTo>
                    <a:pt x="1652111" y="13811"/>
                    <a:pt x="1645444" y="7144"/>
                    <a:pt x="1636871" y="7144"/>
                  </a:cubicBezTo>
                  <a:lnTo>
                    <a:pt x="44291" y="12859"/>
                  </a:lnTo>
                  <a:lnTo>
                    <a:pt x="23336" y="12859"/>
                  </a:lnTo>
                  <a:cubicBezTo>
                    <a:pt x="14764" y="12859"/>
                    <a:pt x="7144" y="18574"/>
                    <a:pt x="7144" y="26194"/>
                  </a:cubicBezTo>
                  <a:lnTo>
                    <a:pt x="7144" y="26194"/>
                  </a:lnTo>
                  <a:cubicBezTo>
                    <a:pt x="17621" y="45244"/>
                    <a:pt x="40481" y="51911"/>
                    <a:pt x="50959" y="53816"/>
                  </a:cubicBezTo>
                  <a:lnTo>
                    <a:pt x="51911" y="54769"/>
                  </a:lnTo>
                  <a:cubicBezTo>
                    <a:pt x="51911" y="54769"/>
                    <a:pt x="51911" y="54769"/>
                    <a:pt x="51911" y="54769"/>
                  </a:cubicBezTo>
                  <a:lnTo>
                    <a:pt x="56674" y="54769"/>
                  </a:lnTo>
                </a:path>
              </a:pathLst>
            </a:custGeom>
            <a:solidFill>
              <a:srgbClr val="5F6767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24B16A33-2EE5-4D0A-AADF-6A5BBD540810}"/>
                </a:ext>
              </a:extLst>
            </p:cNvPr>
            <p:cNvSpPr/>
            <p:nvPr/>
          </p:nvSpPr>
          <p:spPr>
            <a:xfrm>
              <a:off x="700575" y="477868"/>
              <a:ext cx="9072285" cy="5916709"/>
            </a:xfrm>
            <a:custGeom>
              <a:avLst/>
              <a:gdLst>
                <a:gd name="connsiteX0" fmla="*/ 1311116 w 1314450"/>
                <a:gd name="connsiteY0" fmla="*/ 813911 h 857250"/>
                <a:gd name="connsiteX1" fmla="*/ 1281589 w 1314450"/>
                <a:gd name="connsiteY1" fmla="*/ 852964 h 857250"/>
                <a:gd name="connsiteX2" fmla="*/ 36671 w 1314450"/>
                <a:gd name="connsiteY2" fmla="*/ 852964 h 857250"/>
                <a:gd name="connsiteX3" fmla="*/ 7144 w 1314450"/>
                <a:gd name="connsiteY3" fmla="*/ 813911 h 857250"/>
                <a:gd name="connsiteX4" fmla="*/ 7144 w 1314450"/>
                <a:gd name="connsiteY4" fmla="*/ 46196 h 857250"/>
                <a:gd name="connsiteX5" fmla="*/ 36671 w 1314450"/>
                <a:gd name="connsiteY5" fmla="*/ 7144 h 857250"/>
                <a:gd name="connsiteX6" fmla="*/ 1281589 w 1314450"/>
                <a:gd name="connsiteY6" fmla="*/ 7144 h 857250"/>
                <a:gd name="connsiteX7" fmla="*/ 1311116 w 1314450"/>
                <a:gd name="connsiteY7" fmla="*/ 46196 h 857250"/>
                <a:gd name="connsiteX8" fmla="*/ 1311116 w 1314450"/>
                <a:gd name="connsiteY8" fmla="*/ 813911 h 857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14450" h="857250">
                  <a:moveTo>
                    <a:pt x="1311116" y="813911"/>
                  </a:moveTo>
                  <a:cubicBezTo>
                    <a:pt x="1311116" y="834866"/>
                    <a:pt x="1297781" y="852964"/>
                    <a:pt x="1281589" y="852964"/>
                  </a:cubicBezTo>
                  <a:lnTo>
                    <a:pt x="36671" y="852964"/>
                  </a:lnTo>
                  <a:cubicBezTo>
                    <a:pt x="20479" y="852964"/>
                    <a:pt x="7144" y="835819"/>
                    <a:pt x="7144" y="813911"/>
                  </a:cubicBezTo>
                  <a:lnTo>
                    <a:pt x="7144" y="46196"/>
                  </a:lnTo>
                  <a:cubicBezTo>
                    <a:pt x="7144" y="25241"/>
                    <a:pt x="20479" y="7144"/>
                    <a:pt x="36671" y="7144"/>
                  </a:cubicBezTo>
                  <a:lnTo>
                    <a:pt x="1281589" y="7144"/>
                  </a:lnTo>
                  <a:cubicBezTo>
                    <a:pt x="1297781" y="7144"/>
                    <a:pt x="1311116" y="24289"/>
                    <a:pt x="1311116" y="46196"/>
                  </a:cubicBezTo>
                  <a:lnTo>
                    <a:pt x="1311116" y="813911"/>
                  </a:lnTo>
                  <a:close/>
                </a:path>
              </a:pathLst>
            </a:custGeom>
            <a:solidFill>
              <a:srgbClr val="000000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86EFBE3F-6AF5-482A-980B-513EA1442CD4}"/>
                </a:ext>
              </a:extLst>
            </p:cNvPr>
            <p:cNvSpPr/>
            <p:nvPr/>
          </p:nvSpPr>
          <p:spPr>
            <a:xfrm>
              <a:off x="1088451" y="839448"/>
              <a:ext cx="8283390" cy="5062073"/>
            </a:xfrm>
            <a:custGeom>
              <a:avLst/>
              <a:gdLst>
                <a:gd name="connsiteX0" fmla="*/ 7144 w 1200150"/>
                <a:gd name="connsiteY0" fmla="*/ 7144 h 733425"/>
                <a:gd name="connsiteX1" fmla="*/ 1196816 w 1200150"/>
                <a:gd name="connsiteY1" fmla="*/ 7144 h 733425"/>
                <a:gd name="connsiteX2" fmla="*/ 1196816 w 1200150"/>
                <a:gd name="connsiteY2" fmla="*/ 730091 h 733425"/>
                <a:gd name="connsiteX3" fmla="*/ 7144 w 1200150"/>
                <a:gd name="connsiteY3" fmla="*/ 730091 h 733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0150" h="733425">
                  <a:moveTo>
                    <a:pt x="7144" y="7144"/>
                  </a:moveTo>
                  <a:lnTo>
                    <a:pt x="1196816" y="7144"/>
                  </a:lnTo>
                  <a:lnTo>
                    <a:pt x="1196816" y="730091"/>
                  </a:lnTo>
                  <a:lnTo>
                    <a:pt x="7144" y="730091"/>
                  </a:lnTo>
                  <a:close/>
                </a:path>
              </a:pathLst>
            </a:custGeom>
            <a:solidFill>
              <a:srgbClr val="F2F2F2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A17A2EE4-8538-4B7F-B63B-51D28F4D8E1D}"/>
                </a:ext>
              </a:extLst>
            </p:cNvPr>
            <p:cNvSpPr/>
            <p:nvPr/>
          </p:nvSpPr>
          <p:spPr>
            <a:xfrm>
              <a:off x="-548507" y="6164484"/>
              <a:ext cx="11570449" cy="460187"/>
            </a:xfrm>
            <a:custGeom>
              <a:avLst/>
              <a:gdLst>
                <a:gd name="connsiteX0" fmla="*/ 50006 w 1676400"/>
                <a:gd name="connsiteY0" fmla="*/ 7144 h 66675"/>
                <a:gd name="connsiteX1" fmla="*/ 1630204 w 1676400"/>
                <a:gd name="connsiteY1" fmla="*/ 7144 h 66675"/>
                <a:gd name="connsiteX2" fmla="*/ 1672114 w 1676400"/>
                <a:gd name="connsiteY2" fmla="*/ 49054 h 66675"/>
                <a:gd name="connsiteX3" fmla="*/ 1672114 w 1676400"/>
                <a:gd name="connsiteY3" fmla="*/ 57626 h 66675"/>
                <a:gd name="connsiteX4" fmla="*/ 1656874 w 1676400"/>
                <a:gd name="connsiteY4" fmla="*/ 62389 h 66675"/>
                <a:gd name="connsiteX5" fmla="*/ 1654016 w 1676400"/>
                <a:gd name="connsiteY5" fmla="*/ 62389 h 66675"/>
                <a:gd name="connsiteX6" fmla="*/ 29051 w 1676400"/>
                <a:gd name="connsiteY6" fmla="*/ 62389 h 66675"/>
                <a:gd name="connsiteX7" fmla="*/ 21431 w 1676400"/>
                <a:gd name="connsiteY7" fmla="*/ 63341 h 66675"/>
                <a:gd name="connsiteX8" fmla="*/ 7144 w 1676400"/>
                <a:gd name="connsiteY8" fmla="*/ 55721 h 66675"/>
                <a:gd name="connsiteX9" fmla="*/ 7144 w 1676400"/>
                <a:gd name="connsiteY9" fmla="*/ 48101 h 66675"/>
                <a:gd name="connsiteX10" fmla="*/ 50006 w 1676400"/>
                <a:gd name="connsiteY10" fmla="*/ 7144 h 666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676400" h="66675">
                  <a:moveTo>
                    <a:pt x="50006" y="7144"/>
                  </a:moveTo>
                  <a:lnTo>
                    <a:pt x="1630204" y="7144"/>
                  </a:lnTo>
                  <a:cubicBezTo>
                    <a:pt x="1653064" y="7144"/>
                    <a:pt x="1672114" y="26194"/>
                    <a:pt x="1672114" y="49054"/>
                  </a:cubicBezTo>
                  <a:lnTo>
                    <a:pt x="1672114" y="57626"/>
                  </a:lnTo>
                  <a:cubicBezTo>
                    <a:pt x="1672114" y="57626"/>
                    <a:pt x="1674019" y="64294"/>
                    <a:pt x="1656874" y="62389"/>
                  </a:cubicBezTo>
                  <a:cubicBezTo>
                    <a:pt x="1655921" y="62389"/>
                    <a:pt x="1654969" y="62389"/>
                    <a:pt x="1654016" y="62389"/>
                  </a:cubicBezTo>
                  <a:lnTo>
                    <a:pt x="29051" y="62389"/>
                  </a:lnTo>
                  <a:cubicBezTo>
                    <a:pt x="26194" y="62389"/>
                    <a:pt x="24289" y="62389"/>
                    <a:pt x="21431" y="63341"/>
                  </a:cubicBezTo>
                  <a:cubicBezTo>
                    <a:pt x="16669" y="64294"/>
                    <a:pt x="8096" y="64294"/>
                    <a:pt x="7144" y="55721"/>
                  </a:cubicBezTo>
                  <a:lnTo>
                    <a:pt x="7144" y="48101"/>
                  </a:lnTo>
                  <a:cubicBezTo>
                    <a:pt x="8096" y="25241"/>
                    <a:pt x="26194" y="7144"/>
                    <a:pt x="50006" y="7144"/>
                  </a:cubicBezTo>
                  <a:close/>
                </a:path>
              </a:pathLst>
            </a:custGeom>
            <a:solidFill>
              <a:srgbClr val="CCCCCC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9BF27D07-F44A-45D6-BFD7-ADB18A9A6164}"/>
                </a:ext>
              </a:extLst>
            </p:cNvPr>
            <p:cNvSpPr/>
            <p:nvPr/>
          </p:nvSpPr>
          <p:spPr>
            <a:xfrm>
              <a:off x="4438629" y="6215033"/>
              <a:ext cx="1618413" cy="184076"/>
            </a:xfrm>
            <a:custGeom>
              <a:avLst/>
              <a:gdLst>
                <a:gd name="connsiteX0" fmla="*/ 1478513 w 1618413"/>
                <a:gd name="connsiteY0" fmla="*/ 177499 h 184076"/>
                <a:gd name="connsiteX1" fmla="*/ 1485084 w 1618413"/>
                <a:gd name="connsiteY1" fmla="*/ 177499 h 184076"/>
                <a:gd name="connsiteX2" fmla="*/ 1502686 w 1618413"/>
                <a:gd name="connsiteY2" fmla="*/ 178122 h 184076"/>
                <a:gd name="connsiteX3" fmla="*/ 1499879 w 1618413"/>
                <a:gd name="connsiteY3" fmla="*/ 178526 h 184076"/>
                <a:gd name="connsiteX4" fmla="*/ 1478513 w 1618413"/>
                <a:gd name="connsiteY4" fmla="*/ 177499 h 184076"/>
                <a:gd name="connsiteX5" fmla="*/ 84799 w 1618413"/>
                <a:gd name="connsiteY5" fmla="*/ 170928 h 184076"/>
                <a:gd name="connsiteX6" fmla="*/ 117666 w 1618413"/>
                <a:gd name="connsiteY6" fmla="*/ 177499 h 184076"/>
                <a:gd name="connsiteX7" fmla="*/ 104518 w 1618413"/>
                <a:gd name="connsiteY7" fmla="*/ 177499 h 184076"/>
                <a:gd name="connsiteX8" fmla="*/ 84799 w 1618413"/>
                <a:gd name="connsiteY8" fmla="*/ 170928 h 184076"/>
                <a:gd name="connsiteX9" fmla="*/ 1603418 w 1618413"/>
                <a:gd name="connsiteY9" fmla="*/ 0 h 184076"/>
                <a:gd name="connsiteX10" fmla="*/ 1616567 w 1618413"/>
                <a:gd name="connsiteY10" fmla="*/ 0 h 184076"/>
                <a:gd name="connsiteX11" fmla="*/ 1511177 w 1618413"/>
                <a:gd name="connsiteY11" fmla="*/ 178423 h 184076"/>
                <a:gd name="connsiteX12" fmla="*/ 1502686 w 1618413"/>
                <a:gd name="connsiteY12" fmla="*/ 178122 h 184076"/>
                <a:gd name="connsiteX13" fmla="*/ 1521501 w 1618413"/>
                <a:gd name="connsiteY13" fmla="*/ 175419 h 184076"/>
                <a:gd name="connsiteX14" fmla="*/ 1603418 w 1618413"/>
                <a:gd name="connsiteY14" fmla="*/ 6571 h 184076"/>
                <a:gd name="connsiteX15" fmla="*/ 5911 w 1618413"/>
                <a:gd name="connsiteY15" fmla="*/ 0 h 184076"/>
                <a:gd name="connsiteX16" fmla="*/ 19060 w 1618413"/>
                <a:gd name="connsiteY16" fmla="*/ 6571 h 184076"/>
                <a:gd name="connsiteX17" fmla="*/ 91379 w 1618413"/>
                <a:gd name="connsiteY17" fmla="*/ 184076 h 184076"/>
                <a:gd name="connsiteX18" fmla="*/ 5911 w 1618413"/>
                <a:gd name="connsiteY18" fmla="*/ 0 h 184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618413" h="184076">
                  <a:moveTo>
                    <a:pt x="1478513" y="177499"/>
                  </a:moveTo>
                  <a:lnTo>
                    <a:pt x="1485084" y="177499"/>
                  </a:lnTo>
                  <a:lnTo>
                    <a:pt x="1502686" y="178122"/>
                  </a:lnTo>
                  <a:lnTo>
                    <a:pt x="1499879" y="178526"/>
                  </a:lnTo>
                  <a:cubicBezTo>
                    <a:pt x="1487142" y="179142"/>
                    <a:pt x="1478513" y="177499"/>
                    <a:pt x="1478513" y="177499"/>
                  </a:cubicBezTo>
                  <a:close/>
                  <a:moveTo>
                    <a:pt x="84799" y="170928"/>
                  </a:moveTo>
                  <a:cubicBezTo>
                    <a:pt x="97947" y="177499"/>
                    <a:pt x="104518" y="177499"/>
                    <a:pt x="117666" y="177499"/>
                  </a:cubicBezTo>
                  <a:lnTo>
                    <a:pt x="104518" y="177499"/>
                  </a:lnTo>
                  <a:cubicBezTo>
                    <a:pt x="97947" y="177499"/>
                    <a:pt x="91370" y="177499"/>
                    <a:pt x="84799" y="170928"/>
                  </a:cubicBezTo>
                  <a:close/>
                  <a:moveTo>
                    <a:pt x="1603418" y="0"/>
                  </a:moveTo>
                  <a:lnTo>
                    <a:pt x="1616567" y="0"/>
                  </a:lnTo>
                  <a:cubicBezTo>
                    <a:pt x="1631361" y="152847"/>
                    <a:pt x="1553705" y="176266"/>
                    <a:pt x="1511177" y="178423"/>
                  </a:cubicBezTo>
                  <a:lnTo>
                    <a:pt x="1502686" y="178122"/>
                  </a:lnTo>
                  <a:lnTo>
                    <a:pt x="1521501" y="175419"/>
                  </a:lnTo>
                  <a:cubicBezTo>
                    <a:pt x="1560791" y="165788"/>
                    <a:pt x="1611636" y="129836"/>
                    <a:pt x="1603418" y="6571"/>
                  </a:cubicBezTo>
                  <a:close/>
                  <a:moveTo>
                    <a:pt x="5911" y="0"/>
                  </a:moveTo>
                  <a:lnTo>
                    <a:pt x="19060" y="6571"/>
                  </a:lnTo>
                  <a:cubicBezTo>
                    <a:pt x="19060" y="6571"/>
                    <a:pt x="-20385" y="144631"/>
                    <a:pt x="91379" y="184076"/>
                  </a:cubicBezTo>
                  <a:cubicBezTo>
                    <a:pt x="-33534" y="151202"/>
                    <a:pt x="5911" y="0"/>
                    <a:pt x="5911" y="0"/>
                  </a:cubicBezTo>
                  <a:close/>
                </a:path>
              </a:pathLst>
            </a:custGeom>
            <a:solidFill>
              <a:srgbClr val="4D4D4D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D32E256-4036-4076-B6C2-148EA007E2CC}"/>
                </a:ext>
              </a:extLst>
            </p:cNvPr>
            <p:cNvGrpSpPr/>
            <p:nvPr/>
          </p:nvGrpSpPr>
          <p:grpSpPr>
            <a:xfrm>
              <a:off x="1606" y="6382978"/>
              <a:ext cx="413937" cy="115242"/>
              <a:chOff x="5955" y="6353672"/>
              <a:chExt cx="413937" cy="115242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88C57632-4ACA-40AA-B53B-E26ABD3BA92A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28F235E4-2EAD-4175-8A79-AC0519D944D5}"/>
                  </a:ext>
                </a:extLst>
              </p:cNvPr>
              <p:cNvSpPr/>
              <p:nvPr/>
            </p:nvSpPr>
            <p:spPr>
              <a:xfrm>
                <a:off x="99417" y="6382279"/>
                <a:ext cx="227012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E9C5C3-0C0E-43A7-B578-C245B80FC172}"/>
                </a:ext>
              </a:extLst>
            </p:cNvPr>
            <p:cNvGrpSpPr/>
            <p:nvPr/>
          </p:nvGrpSpPr>
          <p:grpSpPr>
            <a:xfrm>
              <a:off x="9855291" y="6381600"/>
              <a:ext cx="885989" cy="115242"/>
              <a:chOff x="5955" y="6353672"/>
              <a:chExt cx="413937" cy="115242"/>
            </a:xfrm>
          </p:grpSpPr>
          <p:sp>
            <p:nvSpPr>
              <p:cNvPr id="12" name="Rectangle: Rounded Corners 11">
                <a:extLst>
                  <a:ext uri="{FF2B5EF4-FFF2-40B4-BE49-F238E27FC236}">
                    <a16:creationId xmlns:a16="http://schemas.microsoft.com/office/drawing/2014/main" id="{3B576379-DFDE-4208-B35C-D88877BCF415}"/>
                  </a:ext>
                </a:extLst>
              </p:cNvPr>
              <p:cNvSpPr/>
              <p:nvPr/>
            </p:nvSpPr>
            <p:spPr>
              <a:xfrm>
                <a:off x="5955" y="6353672"/>
                <a:ext cx="413937" cy="115242"/>
              </a:xfrm>
              <a:prstGeom prst="roundRect">
                <a:avLst>
                  <a:gd name="adj" fmla="val 28154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: Rounded Corners 12">
                <a:extLst>
                  <a:ext uri="{FF2B5EF4-FFF2-40B4-BE49-F238E27FC236}">
                    <a16:creationId xmlns:a16="http://schemas.microsoft.com/office/drawing/2014/main" id="{C4BD73E4-A2DA-49EC-8A79-B50D94CFFD8C}"/>
                  </a:ext>
                </a:extLst>
              </p:cNvPr>
              <p:cNvSpPr/>
              <p:nvPr/>
            </p:nvSpPr>
            <p:spPr>
              <a:xfrm>
                <a:off x="84761" y="6382279"/>
                <a:ext cx="256326" cy="55272"/>
              </a:xfrm>
              <a:prstGeom prst="roundRect">
                <a:avLst>
                  <a:gd name="adj" fmla="val 28154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5DF2A865-5D00-43F0-A924-A723EAB4D9E5}"/>
                </a:ext>
              </a:extLst>
            </p:cNvPr>
            <p:cNvSpPr/>
            <p:nvPr/>
          </p:nvSpPr>
          <p:spPr>
            <a:xfrm>
              <a:off x="3892805" y="496953"/>
              <a:ext cx="5479036" cy="5431217"/>
            </a:xfrm>
            <a:custGeom>
              <a:avLst/>
              <a:gdLst>
                <a:gd name="connsiteX0" fmla="*/ 2567127 w 4009217"/>
                <a:gd name="connsiteY0" fmla="*/ 30683 h 4295590"/>
                <a:gd name="connsiteX1" fmla="*/ 3798529 w 4009217"/>
                <a:gd name="connsiteY1" fmla="*/ 30683 h 4295590"/>
                <a:gd name="connsiteX2" fmla="*/ 4007172 w 4009217"/>
                <a:gd name="connsiteY2" fmla="*/ 272054 h 4295590"/>
                <a:gd name="connsiteX3" fmla="*/ 3998990 w 4009217"/>
                <a:gd name="connsiteY3" fmla="*/ 4268999 h 4295590"/>
                <a:gd name="connsiteX4" fmla="*/ 30683 w 4009217"/>
                <a:gd name="connsiteY4" fmla="*/ 4268999 h 4295590"/>
                <a:gd name="connsiteX0" fmla="*/ 2536444 w 3976489"/>
                <a:gd name="connsiteY0" fmla="*/ 0 h 4238316"/>
                <a:gd name="connsiteX1" fmla="*/ 3976489 w 3976489"/>
                <a:gd name="connsiteY1" fmla="*/ 241371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536444 w 3976489"/>
                <a:gd name="connsiteY0" fmla="*/ 0 h 4238316"/>
                <a:gd name="connsiteX1" fmla="*/ 3976489 w 3976489"/>
                <a:gd name="connsiteY1" fmla="*/ 213683 h 4238316"/>
                <a:gd name="connsiteX2" fmla="*/ 3968307 w 3976489"/>
                <a:gd name="connsiteY2" fmla="*/ 4238316 h 4238316"/>
                <a:gd name="connsiteX3" fmla="*/ 0 w 3976489"/>
                <a:gd name="connsiteY3" fmla="*/ 4238316 h 4238316"/>
                <a:gd name="connsiteX0" fmla="*/ 2473335 w 3976489"/>
                <a:gd name="connsiteY0" fmla="*/ 0 h 4035268"/>
                <a:gd name="connsiteX1" fmla="*/ 3976489 w 3976489"/>
                <a:gd name="connsiteY1" fmla="*/ 10635 h 4035268"/>
                <a:gd name="connsiteX2" fmla="*/ 3968307 w 3976489"/>
                <a:gd name="connsiteY2" fmla="*/ 4035268 h 4035268"/>
                <a:gd name="connsiteX3" fmla="*/ 0 w 3976489"/>
                <a:gd name="connsiteY3" fmla="*/ 4035268 h 40352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76489" h="4035268">
                  <a:moveTo>
                    <a:pt x="2473335" y="0"/>
                  </a:moveTo>
                  <a:lnTo>
                    <a:pt x="3976489" y="10635"/>
                  </a:lnTo>
                  <a:cubicBezTo>
                    <a:pt x="3973762" y="1342950"/>
                    <a:pt x="3971034" y="2702953"/>
                    <a:pt x="3968307" y="4035268"/>
                  </a:cubicBezTo>
                  <a:lnTo>
                    <a:pt x="0" y="4035268"/>
                  </a:lnTo>
                </a:path>
              </a:pathLst>
            </a:custGeom>
            <a:solidFill>
              <a:srgbClr val="999999">
                <a:alpha val="10000"/>
              </a:srgb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16" name="Picture Placeholder 2">
            <a:extLst>
              <a:ext uri="{FF2B5EF4-FFF2-40B4-BE49-F238E27FC236}">
                <a16:creationId xmlns:a16="http://schemas.microsoft.com/office/drawing/2014/main" id="{7622A8FF-8C31-40DF-848B-D3B24BF8C0CB}"/>
              </a:ext>
            </a:extLst>
          </p:cNvPr>
          <p:cNvSpPr>
            <a:spLocks noGrp="1"/>
          </p:cNvSpPr>
          <p:nvPr>
            <p:ph type="pic" idx="13" hasCustomPrompt="1"/>
          </p:nvPr>
        </p:nvSpPr>
        <p:spPr>
          <a:xfrm>
            <a:off x="4048029" y="1677606"/>
            <a:ext cx="4124421" cy="24823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23" indent="0">
              <a:buNone/>
              <a:defRPr sz="2800"/>
            </a:lvl2pPr>
            <a:lvl3pPr marL="914446" indent="0">
              <a:buNone/>
              <a:defRPr sz="2400"/>
            </a:lvl3pPr>
            <a:lvl4pPr marL="1371669" indent="0">
              <a:buNone/>
              <a:defRPr sz="2000"/>
            </a:lvl4pPr>
            <a:lvl5pPr marL="1828891" indent="0">
              <a:buNone/>
              <a:defRPr sz="2000"/>
            </a:lvl5pPr>
            <a:lvl6pPr marL="2286114" indent="0">
              <a:buNone/>
              <a:defRPr sz="2000"/>
            </a:lvl6pPr>
            <a:lvl7pPr marL="2743337" indent="0">
              <a:buNone/>
              <a:defRPr sz="2000"/>
            </a:lvl7pPr>
            <a:lvl8pPr marL="3200560" indent="0">
              <a:buNone/>
              <a:defRPr sz="2000"/>
            </a:lvl8pPr>
            <a:lvl9pPr marL="3657783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49C1479A-D7B7-4790-B67F-5343FB7035A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9244862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7817172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Contents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652572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NG se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2482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PNG &amp; Shapes Layout</a:t>
            </a:r>
          </a:p>
        </p:txBody>
      </p:sp>
    </p:spTree>
    <p:extLst>
      <p:ext uri="{BB962C8B-B14F-4D97-AF65-F5344CB8AC3E}">
        <p14:creationId xmlns:p14="http://schemas.microsoft.com/office/powerpoint/2010/main" val="1766903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D79E51-0040-49DE-E593-B97CE5BB3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6DE38D2-74B6-437B-AC2A-FD70392818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8D3FA9-B722-FED3-79CE-FCE66504E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AC5C-529B-47DA-9F23-778D1EA907C3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6D8CA1-8583-768C-74E3-A7968A0F6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FCA65A1-45CE-FD88-B667-98A7C4C54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2416-537D-44D0-BF44-48F21B794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63191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123478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sp>
        <p:nvSpPr>
          <p:cNvPr id="3" name="Rounded Rectangle 2"/>
          <p:cNvSpPr/>
          <p:nvPr userDrawn="1"/>
        </p:nvSpPr>
        <p:spPr>
          <a:xfrm>
            <a:off x="354010" y="1131591"/>
            <a:ext cx="3560767" cy="5402561"/>
          </a:xfrm>
          <a:prstGeom prst="roundRect">
            <a:avLst>
              <a:gd name="adj" fmla="val 3968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/>
          </a:p>
        </p:txBody>
      </p:sp>
      <p:sp>
        <p:nvSpPr>
          <p:cNvPr id="4" name="Rounded Rectangle 3"/>
          <p:cNvSpPr/>
          <p:nvPr userDrawn="1"/>
        </p:nvSpPr>
        <p:spPr>
          <a:xfrm>
            <a:off x="531933" y="1347500"/>
            <a:ext cx="153868" cy="5015200"/>
          </a:xfrm>
          <a:prstGeom prst="roundRect">
            <a:avLst>
              <a:gd name="adj" fmla="val 50000"/>
            </a:avLst>
          </a:prstGeom>
          <a:solidFill>
            <a:schemeClr val="bg1">
              <a:alpha val="4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bg1"/>
              </a:solidFill>
            </a:endParaRPr>
          </a:p>
        </p:txBody>
      </p:sp>
      <p:sp>
        <p:nvSpPr>
          <p:cNvPr id="5" name="Half Frame 4"/>
          <p:cNvSpPr/>
          <p:nvPr userDrawn="1"/>
        </p:nvSpPr>
        <p:spPr>
          <a:xfrm rot="5400000">
            <a:off x="3057177" y="1276653"/>
            <a:ext cx="685849" cy="685148"/>
          </a:xfrm>
          <a:prstGeom prst="halfFrame">
            <a:avLst>
              <a:gd name="adj1" fmla="val 23728"/>
              <a:gd name="adj2" fmla="val 24642"/>
            </a:avLst>
          </a:prstGeom>
          <a:solidFill>
            <a:schemeClr val="bg1"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5644E8BB-F13A-4AE0-889E-633DE4143787}"/>
              </a:ext>
            </a:extLst>
          </p:cNvPr>
          <p:cNvSpPr txBox="1"/>
          <p:nvPr userDrawn="1"/>
        </p:nvSpPr>
        <p:spPr>
          <a:xfrm>
            <a:off x="711704" y="1637214"/>
            <a:ext cx="2232248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Resize without losing quality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F2CE2B8B-ED32-491A-95B2-D28904BC432C}"/>
              </a:ext>
            </a:extLst>
          </p:cNvPr>
          <p:cNvSpPr txBox="1"/>
          <p:nvPr userDrawn="1"/>
        </p:nvSpPr>
        <p:spPr>
          <a:xfrm>
            <a:off x="711704" y="2127463"/>
            <a:ext cx="2232248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You can Change Fill Color &amp;</a:t>
            </a:r>
          </a:p>
          <a:p>
            <a:r>
              <a:rPr lang="en-US" altLang="ko-KR" sz="1400" b="1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Line Color</a:t>
            </a:r>
            <a:endParaRPr lang="ko-KR" altLang="en-US" sz="1400" b="1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62A52DF-2523-4479-BFA3-B5ACE9887E1C}"/>
              </a:ext>
            </a:extLst>
          </p:cNvPr>
          <p:cNvSpPr txBox="1"/>
          <p:nvPr userDrawn="1"/>
        </p:nvSpPr>
        <p:spPr>
          <a:xfrm>
            <a:off x="721229" y="5808438"/>
            <a:ext cx="2232000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400" dirty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www.allppt.com</a:t>
            </a:r>
            <a:endParaRPr lang="ko-KR" altLang="en-US" sz="1400" dirty="0">
              <a:solidFill>
                <a:schemeClr val="bg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AC314F-E96A-4408-95DE-A70E9ED054AF}"/>
              </a:ext>
            </a:extLst>
          </p:cNvPr>
          <p:cNvSpPr txBox="1"/>
          <p:nvPr userDrawn="1"/>
        </p:nvSpPr>
        <p:spPr>
          <a:xfrm>
            <a:off x="721229" y="4450324"/>
            <a:ext cx="2717296" cy="138499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FREE </a:t>
            </a:r>
          </a:p>
          <a:p>
            <a:r>
              <a:rPr lang="en-US" altLang="ko-KR" sz="2800" b="1" dirty="0">
                <a:solidFill>
                  <a:schemeClr val="bg1"/>
                </a:solidFill>
                <a:latin typeface="+mn-lt"/>
                <a:ea typeface="+mn-ea"/>
                <a:cs typeface="Arial" pitchFamily="34" charset="0"/>
              </a:rPr>
              <a:t>PPT TEMPLATES</a:t>
            </a:r>
          </a:p>
        </p:txBody>
      </p:sp>
    </p:spTree>
    <p:extLst>
      <p:ext uri="{BB962C8B-B14F-4D97-AF65-F5344CB8AC3E}">
        <p14:creationId xmlns:p14="http://schemas.microsoft.com/office/powerpoint/2010/main" val="344136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F5B105-F551-57E1-72FC-351F71D1A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92EDE10-97D0-F789-8ED3-1E1DD2A301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8AACEB6-F222-0DDC-67A9-EBAC3A5661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44AA66-6926-0739-8048-51035B868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AC5C-529B-47DA-9F23-778D1EA907C3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B1A9989-326A-11FD-01C6-7E296A6F9C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44000C7-F342-D7EE-6F50-F42727363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2416-537D-44D0-BF44-48F21B794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4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5D10D-ADF5-333B-4E6C-3A6F0FC58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4049A9-1ECE-E7E0-09AD-BF0002194F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F8A0E83-E3E1-8602-6369-FF27CF827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2507C31-C08D-847F-E7F4-B2D5685CCD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F1DF4E-0440-54B2-5435-2675CA24B1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E87D3A8-49E3-747E-D1E8-CDAEE6C63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AC5C-529B-47DA-9F23-778D1EA907C3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16973A-571C-A6CE-D3E0-99F3F29FB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B2BCEC6-4717-1E90-1154-EEECF033F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2416-537D-44D0-BF44-48F21B794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56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7A116B-14BB-1C46-4F95-A7D65E834B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6B4A693-5D12-F2A0-1567-75E820A436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AC5C-529B-47DA-9F23-778D1EA907C3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AD07F96-7E82-FD2C-AF69-C536AE684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6797198-142F-EC71-120B-E1A316172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2416-537D-44D0-BF44-48F21B794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752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706C575-7410-5CD3-7A82-17583B99A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AC5C-529B-47DA-9F23-778D1EA907C3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AE68501-BAAA-3514-5827-455451586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42C3EC1-0E28-395D-BCEC-04E38957D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2416-537D-44D0-BF44-48F21B794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083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624E2-F485-0BD1-ADA3-84F9F93F8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8012B3-AFD1-5755-A40C-AC3DF14E4F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DE6ADCE-0AA5-BB14-6471-2F3BFF3866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EC4AC88-A115-3ED6-7842-720FB5FD4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AC5C-529B-47DA-9F23-778D1EA907C3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41D640-B1D7-008E-EF32-01F9D6D8F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3E4220-CD51-D44C-08FF-94A1B579C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2416-537D-44D0-BF44-48F21B794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251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193139-5147-F8B5-9E06-3A3322C5E7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86BA094-7ED1-CD06-DB01-90EA39D908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9611896-30BC-2F0A-48DD-78B3CC6FDC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8C2AB7-3AA3-58E8-99E5-1026118536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18AC5C-529B-47DA-9F23-778D1EA907C3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6FBCB71-39D1-E406-5B58-F02D00B53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B1710F6-60EC-1B1E-F386-967D486AC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132416-537D-44D0-BF44-48F21B794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69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0A63D16-5BCE-1CF6-F11E-2E177C46D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A9F5450-DA32-2FA4-9E15-189AB2E8B7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43FE0F-14D9-E962-07C8-9251FAB258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A18AC5C-529B-47DA-9F23-778D1EA907C3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B8B862-84F7-D255-21EF-F487CBF5A7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06CC26-EBF1-123B-31D5-6A43D12D7C3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132416-537D-44D0-BF44-48F21B794B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6133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38181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8" r:id="rId17"/>
    <p:sldLayoutId id="2147483679" r:id="rId18"/>
    <p:sldLayoutId id="2147483680" r:id="rId19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714D32-E04C-F9A5-D7C1-63952FC82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42FDED-5C33-BE6D-AF41-C27F8D8C8A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900" dirty="0"/>
              <a:t>프로젝트명 </a:t>
            </a:r>
            <a:r>
              <a:rPr lang="en-US" altLang="ko-KR" sz="900" dirty="0"/>
              <a:t>: smart workflow manager</a:t>
            </a:r>
          </a:p>
          <a:p>
            <a:r>
              <a:rPr lang="ko-KR" altLang="en-US" sz="900" dirty="0"/>
              <a:t>목표 </a:t>
            </a:r>
            <a:r>
              <a:rPr lang="en-US" altLang="ko-KR" sz="900" dirty="0"/>
              <a:t>: </a:t>
            </a:r>
            <a:r>
              <a:rPr lang="ko-KR" altLang="en-US" sz="900" dirty="0"/>
              <a:t>사내 영업팀</a:t>
            </a:r>
            <a:r>
              <a:rPr lang="en-US" altLang="ko-KR" sz="900" dirty="0"/>
              <a:t>, </a:t>
            </a:r>
            <a:r>
              <a:rPr lang="ko-KR" altLang="en-US" sz="900" dirty="0"/>
              <a:t>생산팀 개발 팀 등 업무 관련자들이 프로젝트 </a:t>
            </a:r>
            <a:r>
              <a:rPr lang="en-US" altLang="ko-KR" sz="900" dirty="0"/>
              <a:t>(PJT) </a:t>
            </a:r>
            <a:r>
              <a:rPr lang="ko-KR" altLang="en-US" sz="900" dirty="0"/>
              <a:t>별 업무</a:t>
            </a:r>
            <a:r>
              <a:rPr lang="en-US" altLang="ko-KR" sz="900" dirty="0"/>
              <a:t>, </a:t>
            </a:r>
            <a:r>
              <a:rPr lang="ko-KR" altLang="en-US" sz="900" dirty="0"/>
              <a:t>미팅</a:t>
            </a:r>
            <a:r>
              <a:rPr lang="en-US" altLang="ko-KR" sz="900" dirty="0"/>
              <a:t>, </a:t>
            </a:r>
            <a:r>
              <a:rPr lang="ko-KR" altLang="en-US" sz="900" dirty="0"/>
              <a:t>요청 사항을 통합관리하고 업무 진행상황과 히스토리를 체계적으로 관리할 수 있는 사내용 업무 관리 </a:t>
            </a:r>
            <a:r>
              <a:rPr lang="ko-KR" altLang="en-US" sz="900" dirty="0" err="1"/>
              <a:t>웹앱</a:t>
            </a:r>
            <a:r>
              <a:rPr lang="ko-KR" altLang="en-US" sz="900" dirty="0"/>
              <a:t> 개발</a:t>
            </a:r>
            <a:endParaRPr lang="en-US" altLang="ko-KR" sz="900" dirty="0"/>
          </a:p>
          <a:p>
            <a:r>
              <a:rPr lang="ko-KR" altLang="en-US" sz="900" dirty="0"/>
              <a:t>목적 </a:t>
            </a:r>
            <a:r>
              <a:rPr lang="en-US" altLang="ko-KR" sz="900" dirty="0"/>
              <a:t>: </a:t>
            </a:r>
            <a:r>
              <a:rPr lang="ko-KR" altLang="en-US" sz="900" dirty="0"/>
              <a:t>엑셀</a:t>
            </a:r>
            <a:r>
              <a:rPr lang="en-US" altLang="ko-KR" sz="900" dirty="0"/>
              <a:t>/ </a:t>
            </a:r>
            <a:r>
              <a:rPr lang="ko-KR" altLang="en-US" sz="900" dirty="0"/>
              <a:t>메일</a:t>
            </a:r>
            <a:r>
              <a:rPr lang="en-US" altLang="ko-KR" sz="900" dirty="0"/>
              <a:t> / </a:t>
            </a:r>
            <a:r>
              <a:rPr lang="ko-KR" altLang="en-US" sz="900" dirty="0"/>
              <a:t>카톡으로 흩어진 업무관리를 통합하고 투명하고 체계적인 협업환경 구축</a:t>
            </a:r>
            <a:endParaRPr lang="en-US" altLang="ko-KR" sz="900" dirty="0"/>
          </a:p>
          <a:p>
            <a:r>
              <a:rPr lang="ko-KR" altLang="en-US" sz="900" dirty="0"/>
              <a:t>주요기능</a:t>
            </a:r>
            <a:endParaRPr lang="en-US" altLang="ko-KR" sz="900" dirty="0"/>
          </a:p>
          <a:p>
            <a:pPr>
              <a:buFontTx/>
              <a:buChar char="-"/>
            </a:pPr>
            <a:r>
              <a:rPr lang="ko-KR" altLang="en-US" sz="900" dirty="0"/>
              <a:t>사용자 등록</a:t>
            </a:r>
            <a:r>
              <a:rPr lang="en-US" altLang="ko-KR" sz="900" dirty="0"/>
              <a:t>/ </a:t>
            </a:r>
            <a:r>
              <a:rPr lang="ko-KR" altLang="en-US" sz="900" dirty="0"/>
              <a:t>로그인 </a:t>
            </a:r>
            <a:r>
              <a:rPr lang="en-US" altLang="ko-KR" sz="900" dirty="0"/>
              <a:t>(</a:t>
            </a:r>
            <a:r>
              <a:rPr lang="ko-KR" altLang="en-US" sz="900" dirty="0"/>
              <a:t>개인계정 및 팀 구분</a:t>
            </a:r>
            <a:r>
              <a:rPr lang="en-US" altLang="ko-KR" sz="900" dirty="0"/>
              <a:t>)</a:t>
            </a:r>
          </a:p>
          <a:p>
            <a:pPr>
              <a:buFontTx/>
              <a:buChar char="-"/>
            </a:pPr>
            <a:r>
              <a:rPr lang="ko-KR" altLang="en-US" sz="900" dirty="0"/>
              <a:t>프로젝트 관리 </a:t>
            </a:r>
            <a:r>
              <a:rPr lang="en-US" altLang="ko-KR" sz="900" dirty="0"/>
              <a:t>(PJT </a:t>
            </a:r>
            <a:r>
              <a:rPr lang="ko-KR" altLang="en-US" sz="900" dirty="0"/>
              <a:t>생성</a:t>
            </a:r>
            <a:r>
              <a:rPr lang="en-US" altLang="ko-KR" sz="900" dirty="0"/>
              <a:t>, </a:t>
            </a:r>
            <a:r>
              <a:rPr lang="ko-KR" altLang="en-US" sz="900" dirty="0"/>
              <a:t>수정</a:t>
            </a:r>
            <a:r>
              <a:rPr lang="en-US" altLang="ko-KR" sz="900" dirty="0"/>
              <a:t>, </a:t>
            </a:r>
            <a:r>
              <a:rPr lang="ko-KR" altLang="en-US" sz="900" dirty="0"/>
              <a:t>삭제</a:t>
            </a:r>
            <a:r>
              <a:rPr lang="en-US" altLang="ko-KR" sz="900" dirty="0"/>
              <a:t>)</a:t>
            </a:r>
          </a:p>
          <a:p>
            <a:pPr>
              <a:buFontTx/>
              <a:buChar char="-"/>
            </a:pPr>
            <a:r>
              <a:rPr lang="ko-KR" altLang="en-US" sz="900" dirty="0"/>
              <a:t>업무 등록 </a:t>
            </a:r>
            <a:r>
              <a:rPr lang="en-US" altLang="ko-KR" sz="900" dirty="0"/>
              <a:t>(</a:t>
            </a:r>
            <a:r>
              <a:rPr lang="ko-KR" altLang="en-US" sz="900" dirty="0"/>
              <a:t> 업무명</a:t>
            </a:r>
            <a:r>
              <a:rPr lang="en-US" altLang="ko-KR" sz="900" dirty="0"/>
              <a:t>,</a:t>
            </a:r>
            <a:r>
              <a:rPr lang="ko-KR" altLang="en-US" sz="900" dirty="0"/>
              <a:t> 담당자</a:t>
            </a:r>
            <a:r>
              <a:rPr lang="en-US" altLang="ko-KR" sz="900" dirty="0"/>
              <a:t>, </a:t>
            </a:r>
            <a:r>
              <a:rPr lang="ko-KR" altLang="en-US" sz="900" dirty="0"/>
              <a:t>팀</a:t>
            </a:r>
            <a:r>
              <a:rPr lang="en-US" altLang="ko-KR" sz="900" dirty="0"/>
              <a:t>, PJT , </a:t>
            </a:r>
            <a:r>
              <a:rPr lang="ko-KR" altLang="en-US" sz="900" dirty="0"/>
              <a:t>시작일</a:t>
            </a:r>
            <a:r>
              <a:rPr lang="en-US" altLang="ko-KR" sz="900" dirty="0"/>
              <a:t>/ </a:t>
            </a:r>
            <a:r>
              <a:rPr lang="ko-KR" altLang="en-US" sz="900" dirty="0"/>
              <a:t>마감일</a:t>
            </a:r>
            <a:r>
              <a:rPr lang="en-US" altLang="ko-KR" sz="900" dirty="0"/>
              <a:t>,</a:t>
            </a:r>
            <a:r>
              <a:rPr lang="ko-KR" altLang="en-US" sz="900" dirty="0"/>
              <a:t>중요도</a:t>
            </a:r>
            <a:r>
              <a:rPr lang="en-US" altLang="ko-KR" sz="900" dirty="0"/>
              <a:t>, </a:t>
            </a:r>
            <a:r>
              <a:rPr lang="ko-KR" altLang="en-US" sz="900" dirty="0"/>
              <a:t>메모</a:t>
            </a:r>
            <a:r>
              <a:rPr lang="en-US" altLang="ko-KR" sz="900" dirty="0"/>
              <a:t>)</a:t>
            </a:r>
          </a:p>
          <a:p>
            <a:pPr>
              <a:buFontTx/>
              <a:buChar char="-"/>
            </a:pPr>
            <a:r>
              <a:rPr lang="ko-KR" altLang="en-US" sz="900" dirty="0"/>
              <a:t>업무 조회 </a:t>
            </a:r>
            <a:r>
              <a:rPr lang="en-US" altLang="ko-KR" sz="900" dirty="0"/>
              <a:t>( </a:t>
            </a:r>
            <a:r>
              <a:rPr lang="ko-KR" altLang="en-US" sz="900" dirty="0"/>
              <a:t>팀</a:t>
            </a:r>
            <a:r>
              <a:rPr lang="en-US" altLang="ko-KR" sz="900" dirty="0"/>
              <a:t>/</a:t>
            </a:r>
            <a:r>
              <a:rPr lang="ko-KR" altLang="en-US" sz="900" dirty="0"/>
              <a:t>프로젝트</a:t>
            </a:r>
            <a:r>
              <a:rPr lang="en-US" altLang="ko-KR" sz="900" dirty="0"/>
              <a:t>/</a:t>
            </a:r>
            <a:r>
              <a:rPr lang="ko-KR" altLang="en-US" sz="900" dirty="0"/>
              <a:t>담당자별 리스트 필터링</a:t>
            </a:r>
            <a:r>
              <a:rPr lang="en-US" altLang="ko-KR" sz="900" dirty="0"/>
              <a:t>)</a:t>
            </a:r>
          </a:p>
          <a:p>
            <a:pPr>
              <a:buFontTx/>
              <a:buChar char="-"/>
            </a:pPr>
            <a:r>
              <a:rPr lang="ko-KR" altLang="en-US" sz="900" dirty="0"/>
              <a:t>업무 상태 변경 </a:t>
            </a:r>
            <a:r>
              <a:rPr lang="en-US" altLang="ko-KR" sz="900" dirty="0"/>
              <a:t>( </a:t>
            </a:r>
            <a:r>
              <a:rPr lang="ko-KR" altLang="en-US" sz="900" dirty="0"/>
              <a:t>진행중</a:t>
            </a:r>
            <a:r>
              <a:rPr lang="en-US" altLang="ko-KR" sz="900" dirty="0"/>
              <a:t>/ </a:t>
            </a:r>
            <a:r>
              <a:rPr lang="ko-KR" altLang="en-US" sz="900" dirty="0"/>
              <a:t>완료</a:t>
            </a:r>
            <a:r>
              <a:rPr lang="en-US" altLang="ko-KR" sz="900" dirty="0"/>
              <a:t>/ </a:t>
            </a:r>
            <a:r>
              <a:rPr lang="ko-KR" altLang="en-US" sz="900" dirty="0"/>
              <a:t>보류 상태 변경</a:t>
            </a:r>
            <a:r>
              <a:rPr lang="en-US" altLang="ko-KR" sz="900" dirty="0"/>
              <a:t>)</a:t>
            </a:r>
          </a:p>
          <a:p>
            <a:pPr>
              <a:buFontTx/>
              <a:buChar char="-"/>
            </a:pPr>
            <a:r>
              <a:rPr lang="ko-KR" altLang="en-US" sz="900" dirty="0"/>
              <a:t>미팅 일정 관리 </a:t>
            </a:r>
            <a:r>
              <a:rPr lang="en-US" altLang="ko-KR" sz="900" dirty="0"/>
              <a:t>(</a:t>
            </a:r>
            <a:r>
              <a:rPr lang="ko-KR" altLang="en-US" sz="900" dirty="0"/>
              <a:t>일정 등록</a:t>
            </a:r>
            <a:r>
              <a:rPr lang="en-US" altLang="ko-KR" sz="900" dirty="0"/>
              <a:t>, </a:t>
            </a:r>
            <a:r>
              <a:rPr lang="ko-KR" altLang="en-US" sz="900" dirty="0"/>
              <a:t>참석자</a:t>
            </a:r>
            <a:r>
              <a:rPr lang="en-US" altLang="ko-KR" sz="900" dirty="0"/>
              <a:t>, </a:t>
            </a:r>
            <a:r>
              <a:rPr lang="ko-KR" altLang="en-US" sz="900" dirty="0"/>
              <a:t>미팅내용</a:t>
            </a:r>
            <a:r>
              <a:rPr lang="en-US" altLang="ko-KR" sz="900" dirty="0"/>
              <a:t>)</a:t>
            </a:r>
          </a:p>
          <a:p>
            <a:pPr>
              <a:buFontTx/>
              <a:buChar char="-"/>
            </a:pPr>
            <a:r>
              <a:rPr lang="ko-KR" altLang="en-US" sz="900" dirty="0"/>
              <a:t>업무 댓글 및 메모 </a:t>
            </a:r>
            <a:r>
              <a:rPr lang="en-US" altLang="ko-KR" sz="900" dirty="0"/>
              <a:t>(</a:t>
            </a:r>
            <a:r>
              <a:rPr lang="ko-KR" altLang="en-US" sz="900" dirty="0"/>
              <a:t>업무별 의견</a:t>
            </a:r>
            <a:r>
              <a:rPr lang="en-US" altLang="ko-KR" sz="900" dirty="0"/>
              <a:t>, </a:t>
            </a:r>
            <a:r>
              <a:rPr lang="ko-KR" altLang="en-US" sz="900" dirty="0"/>
              <a:t>이슈 기록</a:t>
            </a:r>
            <a:r>
              <a:rPr lang="en-US" altLang="ko-KR" sz="900" dirty="0"/>
              <a:t>)</a:t>
            </a:r>
          </a:p>
          <a:p>
            <a:pPr>
              <a:buFontTx/>
              <a:buChar char="-"/>
            </a:pPr>
            <a:r>
              <a:rPr lang="ko-KR" altLang="en-US" sz="900" dirty="0"/>
              <a:t>업무 히스토리 관리 </a:t>
            </a:r>
            <a:r>
              <a:rPr lang="en-US" altLang="ko-KR" sz="900" dirty="0"/>
              <a:t>( </a:t>
            </a:r>
            <a:r>
              <a:rPr lang="ko-KR" altLang="en-US" sz="900" dirty="0"/>
              <a:t>업무 변경 내역</a:t>
            </a:r>
            <a:r>
              <a:rPr lang="en-US" altLang="ko-KR" sz="900" dirty="0"/>
              <a:t>, </a:t>
            </a:r>
            <a:r>
              <a:rPr lang="ko-KR" altLang="en-US" sz="900" dirty="0"/>
              <a:t>상태 변경 이력 확인</a:t>
            </a:r>
            <a:r>
              <a:rPr lang="en-US" altLang="ko-KR" sz="900" dirty="0"/>
              <a:t>)</a:t>
            </a:r>
          </a:p>
          <a:p>
            <a:r>
              <a:rPr lang="ko-KR" altLang="en-US" sz="900" dirty="0"/>
              <a:t>기대효과</a:t>
            </a:r>
            <a:endParaRPr lang="en-US" altLang="ko-KR" sz="900" dirty="0"/>
          </a:p>
          <a:p>
            <a:pPr>
              <a:buFontTx/>
              <a:buChar char="-"/>
            </a:pPr>
            <a:r>
              <a:rPr lang="ko-KR" altLang="en-US" sz="900" dirty="0"/>
              <a:t>프로젝트별 업무 흐름 파악 용이</a:t>
            </a:r>
            <a:endParaRPr lang="en-US" altLang="ko-KR" sz="900" dirty="0"/>
          </a:p>
          <a:p>
            <a:pPr>
              <a:buFontTx/>
              <a:buChar char="-"/>
            </a:pPr>
            <a:r>
              <a:rPr lang="ko-KR" altLang="en-US" sz="900" dirty="0"/>
              <a:t>업무 담당자 및 이슈 관리 체계화 </a:t>
            </a:r>
            <a:r>
              <a:rPr lang="en-US" altLang="ko-KR" sz="900" dirty="0"/>
              <a:t>, </a:t>
            </a:r>
            <a:r>
              <a:rPr lang="ko-KR" altLang="en-US" sz="900" dirty="0"/>
              <a:t>재발 방지</a:t>
            </a:r>
            <a:endParaRPr lang="en-US" altLang="ko-KR" sz="900" dirty="0"/>
          </a:p>
          <a:p>
            <a:pPr>
              <a:buFontTx/>
              <a:buChar char="-"/>
            </a:pPr>
            <a:r>
              <a:rPr lang="ko-KR" altLang="en-US" sz="900" dirty="0"/>
              <a:t>히스토리 확인으로 업무 누락</a:t>
            </a:r>
            <a:r>
              <a:rPr lang="en-US" altLang="ko-KR" sz="900" dirty="0"/>
              <a:t>/ </a:t>
            </a:r>
            <a:r>
              <a:rPr lang="ko-KR" altLang="en-US" sz="900" dirty="0"/>
              <a:t>이중처리 방지</a:t>
            </a:r>
            <a:endParaRPr lang="en-US" altLang="ko-KR" sz="900" dirty="0"/>
          </a:p>
          <a:p>
            <a:pPr>
              <a:buFontTx/>
              <a:buChar char="-"/>
            </a:pPr>
            <a:r>
              <a:rPr lang="ko-KR" altLang="en-US" sz="900" dirty="0"/>
              <a:t>사내 협업 문화 개선</a:t>
            </a:r>
            <a:endParaRPr lang="en-US" altLang="ko-KR" sz="900" dirty="0"/>
          </a:p>
        </p:txBody>
      </p:sp>
    </p:spTree>
    <p:extLst>
      <p:ext uri="{BB962C8B-B14F-4D97-AF65-F5344CB8AC3E}">
        <p14:creationId xmlns:p14="http://schemas.microsoft.com/office/powerpoint/2010/main" val="27457746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414EDE5-CEDA-FDF9-88EE-632D80B0E5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fontAlgn="base"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3주차: </a:t>
            </a:r>
            <a:r>
              <a:rPr kumimoji="0" lang="en-US" altLang="en-US" sz="2200" b="1" i="0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히스토리</a:t>
            </a:r>
            <a:r>
              <a:rPr kumimoji="0" lang="en-US" altLang="en-US" sz="22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/</a:t>
            </a:r>
            <a:r>
              <a:rPr kumimoji="0" lang="en-US" altLang="en-US" sz="2200" b="1" i="0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이슈</a:t>
            </a:r>
            <a:r>
              <a:rPr kumimoji="0" lang="en-US" altLang="en-US" sz="22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200" b="1" i="0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관리</a:t>
            </a:r>
            <a:r>
              <a:rPr kumimoji="0" lang="en-US" altLang="en-US" sz="22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+ </a:t>
            </a:r>
            <a:r>
              <a:rPr kumimoji="0" lang="en-US" altLang="en-US" sz="2200" b="1" i="0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디자인</a:t>
            </a:r>
            <a:r>
              <a:rPr kumimoji="0" lang="en-US" altLang="en-US" sz="22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200" b="1" i="0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정리</a:t>
            </a:r>
            <a:endParaRPr kumimoji="0" lang="en-US" altLang="en-US" sz="22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  <a:ea typeface="+mj-ea"/>
              <a:cs typeface="+mj-cs"/>
            </a:endParaRPr>
          </a:p>
          <a:p>
            <a:pPr marL="0" marR="0" lvl="0" indent="0" algn="ctr" fontAlgn="base"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목표</a:t>
            </a:r>
            <a:r>
              <a:rPr kumimoji="0" lang="en-US" altLang="en-US" sz="22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:</a:t>
            </a:r>
            <a:r>
              <a:rPr kumimoji="0" lang="en-US" altLang="en-US" sz="2200" b="0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200" b="0" i="0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업무</a:t>
            </a:r>
            <a:r>
              <a:rPr kumimoji="0" lang="en-US" altLang="en-US" sz="2200" b="0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200" b="0" i="0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변경</a:t>
            </a:r>
            <a:r>
              <a:rPr kumimoji="0" lang="en-US" altLang="en-US" sz="2200" b="0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200" b="0" i="0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로그</a:t>
            </a:r>
            <a:r>
              <a:rPr kumimoji="0" lang="en-US" altLang="en-US" sz="2200" b="0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200" b="0" i="0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남기고</a:t>
            </a:r>
            <a:r>
              <a:rPr kumimoji="0" lang="en-US" altLang="en-US" sz="2200" b="0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200" b="0" i="0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화면</a:t>
            </a:r>
            <a:r>
              <a:rPr kumimoji="0" lang="en-US" altLang="en-US" sz="2200" b="0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200" b="0" i="0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예쁘게</a:t>
            </a:r>
            <a:r>
              <a:rPr kumimoji="0" lang="en-US" altLang="en-US" sz="2200" b="0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200" b="0" i="0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다듬기</a:t>
            </a:r>
            <a:endParaRPr kumimoji="0" lang="en-US" altLang="en-US" sz="2200" b="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F77C0813-ED6C-161A-9FCE-617A323DD5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1778918"/>
              </p:ext>
            </p:extLst>
          </p:nvPr>
        </p:nvGraphicFramePr>
        <p:xfrm>
          <a:off x="872076" y="1675227"/>
          <a:ext cx="10447849" cy="4394200"/>
        </p:xfrm>
        <a:graphic>
          <a:graphicData uri="http://schemas.openxmlformats.org/drawingml/2006/table">
            <a:tbl>
              <a:tblPr/>
              <a:tblGrid>
                <a:gridCol w="10447849">
                  <a:extLst>
                    <a:ext uri="{9D8B030D-6E8A-4147-A177-3AD203B41FA5}">
                      <a16:colId xmlns:a16="http://schemas.microsoft.com/office/drawing/2014/main" val="4129129704"/>
                    </a:ext>
                  </a:extLst>
                </a:gridCol>
              </a:tblGrid>
              <a:tr h="549275">
                <a:tc>
                  <a:txBody>
                    <a:bodyPr/>
                    <a:lstStyle/>
                    <a:p>
                      <a:r>
                        <a:rPr lang="ko-KR" altLang="en-US" sz="2500"/>
                        <a:t>내용</a:t>
                      </a:r>
                    </a:p>
                  </a:txBody>
                  <a:tcPr marL="126414" marR="126414" marT="63208" marB="632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3016679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r>
                        <a:rPr lang="ko-KR" altLang="en-US" sz="2500" dirty="0"/>
                        <a:t>업무 변경 시 히스토리 테이블 설계</a:t>
                      </a:r>
                    </a:p>
                  </a:txBody>
                  <a:tcPr marL="126414" marR="126414" marT="63208" marB="632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533779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r>
                        <a:rPr lang="ko-KR" altLang="en-US" sz="2500" dirty="0"/>
                        <a:t>상태 변경 시 히스토리 저장 구현</a:t>
                      </a:r>
                    </a:p>
                  </a:txBody>
                  <a:tcPr marL="126414" marR="126414" marT="63208" marB="632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4578380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r>
                        <a:rPr lang="ko-KR" altLang="en-US" sz="2500"/>
                        <a:t>이슈 발생 메모 입력 기능 추가</a:t>
                      </a:r>
                    </a:p>
                  </a:txBody>
                  <a:tcPr marL="126414" marR="126414" marT="63208" marB="632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7412737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r>
                        <a:rPr lang="ko-KR" altLang="en-US" sz="2500"/>
                        <a:t>업무별 히스토리 조회 화면 구성</a:t>
                      </a:r>
                    </a:p>
                  </a:txBody>
                  <a:tcPr marL="126414" marR="126414" marT="63208" marB="632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6931111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r>
                        <a:rPr lang="en-US" altLang="ko-KR" sz="2500"/>
                        <a:t>CSS</a:t>
                      </a:r>
                      <a:r>
                        <a:rPr lang="ko-KR" altLang="en-US" sz="2500"/>
                        <a:t>로 버튼</a:t>
                      </a:r>
                      <a:r>
                        <a:rPr lang="en-US" altLang="ko-KR" sz="2500"/>
                        <a:t>, </a:t>
                      </a:r>
                      <a:r>
                        <a:rPr lang="ko-KR" altLang="en-US" sz="2500"/>
                        <a:t>리스트 정돈</a:t>
                      </a:r>
                    </a:p>
                  </a:txBody>
                  <a:tcPr marL="126414" marR="126414" marT="63208" marB="632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7455020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r>
                        <a:rPr lang="ko-KR" altLang="en-US" sz="2500"/>
                        <a:t>업무별 상태별 색상 표시 </a:t>
                      </a:r>
                      <a:r>
                        <a:rPr lang="en-US" altLang="ko-KR" sz="2500"/>
                        <a:t>(</a:t>
                      </a:r>
                      <a:r>
                        <a:rPr lang="ko-KR" altLang="en-US" sz="2500"/>
                        <a:t>진행중</a:t>
                      </a:r>
                      <a:r>
                        <a:rPr lang="en-US" altLang="ko-KR" sz="2500"/>
                        <a:t>/</a:t>
                      </a:r>
                      <a:r>
                        <a:rPr lang="ko-KR" altLang="en-US" sz="2500"/>
                        <a:t>완료</a:t>
                      </a:r>
                      <a:r>
                        <a:rPr lang="en-US" altLang="ko-KR" sz="2500"/>
                        <a:t>/</a:t>
                      </a:r>
                      <a:r>
                        <a:rPr lang="ko-KR" altLang="en-US" sz="2500"/>
                        <a:t>보류</a:t>
                      </a:r>
                      <a:r>
                        <a:rPr lang="en-US" altLang="ko-KR" sz="2500"/>
                        <a:t>)</a:t>
                      </a:r>
                    </a:p>
                  </a:txBody>
                  <a:tcPr marL="126414" marR="126414" marT="63208" marB="632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2673277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r>
                        <a:rPr lang="ko-KR" altLang="en-US" sz="2500" dirty="0" err="1"/>
                        <a:t>웹앱</a:t>
                      </a:r>
                      <a:r>
                        <a:rPr lang="ko-KR" altLang="en-US" sz="2500" dirty="0"/>
                        <a:t> 반응형</a:t>
                      </a:r>
                      <a:r>
                        <a:rPr lang="en-US" altLang="ko-KR" sz="2500" dirty="0"/>
                        <a:t>(PC/</a:t>
                      </a:r>
                      <a:r>
                        <a:rPr lang="ko-KR" altLang="en-US" sz="2500" dirty="0"/>
                        <a:t>모바일</a:t>
                      </a:r>
                      <a:r>
                        <a:rPr lang="en-US" altLang="ko-KR" sz="2500" dirty="0"/>
                        <a:t>) </a:t>
                      </a:r>
                      <a:r>
                        <a:rPr lang="ko-KR" altLang="en-US" sz="2500" dirty="0"/>
                        <a:t>정리 </a:t>
                      </a:r>
                      <a:r>
                        <a:rPr lang="en-US" altLang="ko-KR" sz="2500" dirty="0"/>
                        <a:t>(</a:t>
                      </a:r>
                      <a:r>
                        <a:rPr lang="ko-KR" altLang="en-US" sz="2500" dirty="0"/>
                        <a:t>필수 </a:t>
                      </a:r>
                      <a:r>
                        <a:rPr lang="en-US" altLang="ko-KR" sz="2500" dirty="0"/>
                        <a:t>X, </a:t>
                      </a:r>
                      <a:r>
                        <a:rPr lang="ko-KR" altLang="en-US" sz="2500" dirty="0"/>
                        <a:t>여유 있으면</a:t>
                      </a:r>
                      <a:r>
                        <a:rPr lang="en-US" altLang="ko-KR" sz="2500" dirty="0"/>
                        <a:t>)</a:t>
                      </a:r>
                    </a:p>
                  </a:txBody>
                  <a:tcPr marL="126414" marR="126414" marT="63208" marB="6320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28713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8836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DA6030D-CFE6-A93B-B391-26D5EFE415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fontAlgn="base"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4주차: </a:t>
            </a:r>
            <a:r>
              <a:rPr kumimoji="0" lang="en-US" altLang="en-US" sz="2200" b="1" i="0" u="none" strike="noStrike" kern="1200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마무리</a:t>
            </a:r>
            <a:r>
              <a:rPr kumimoji="0" lang="en-US" altLang="en-US" sz="22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+ </a:t>
            </a:r>
            <a:r>
              <a:rPr kumimoji="0" lang="en-US" altLang="en-US" sz="2200" b="1" i="0" u="none" strike="noStrike" kern="1200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발표자료</a:t>
            </a:r>
            <a:r>
              <a:rPr kumimoji="0" lang="en-US" altLang="en-US" sz="22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200" b="1" i="0" u="none" strike="noStrike" kern="1200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제작</a:t>
            </a:r>
            <a:endParaRPr kumimoji="0" lang="en-US" altLang="en-US" sz="22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  <a:ea typeface="+mj-ea"/>
              <a:cs typeface="+mj-cs"/>
            </a:endParaRPr>
          </a:p>
          <a:p>
            <a:pPr marL="0" marR="0" lvl="0" indent="0" algn="ctr" fontAlgn="base"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kern="1200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목표</a:t>
            </a:r>
            <a:r>
              <a:rPr kumimoji="0" lang="en-US" altLang="en-US" sz="22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:</a:t>
            </a:r>
            <a:r>
              <a:rPr kumimoji="0" lang="en-US" altLang="en-US" sz="2200" b="0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200" b="0" i="0" u="none" strike="noStrike" kern="1200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완성도</a:t>
            </a:r>
            <a:r>
              <a:rPr kumimoji="0" lang="en-US" altLang="en-US" sz="2200" b="0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200" b="0" i="0" u="none" strike="noStrike" kern="1200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높이고</a:t>
            </a:r>
            <a:r>
              <a:rPr kumimoji="0" lang="en-US" altLang="en-US" sz="2200" b="0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200" b="0" i="0" u="none" strike="noStrike" kern="1200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PPT로</a:t>
            </a:r>
            <a:r>
              <a:rPr kumimoji="0" lang="en-US" altLang="en-US" sz="2200" b="0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200" b="0" i="0" u="none" strike="noStrike" kern="1200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발표</a:t>
            </a:r>
            <a:r>
              <a:rPr kumimoji="0" lang="en-US" altLang="en-US" sz="2200" b="0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200" b="0" i="0" u="none" strike="noStrike" kern="1200" cap="none" normalizeH="0" baseline="0" dirty="0" err="1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준비</a:t>
            </a:r>
            <a:endParaRPr kumimoji="0" lang="en-US" altLang="en-US" sz="2200" b="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073861DB-A7F4-7550-1D11-66046E9C089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782789"/>
              </p:ext>
            </p:extLst>
          </p:nvPr>
        </p:nvGraphicFramePr>
        <p:xfrm>
          <a:off x="1573930" y="1675227"/>
          <a:ext cx="9044140" cy="4394200"/>
        </p:xfrm>
        <a:graphic>
          <a:graphicData uri="http://schemas.openxmlformats.org/drawingml/2006/table">
            <a:tbl>
              <a:tblPr/>
              <a:tblGrid>
                <a:gridCol w="9044140">
                  <a:extLst>
                    <a:ext uri="{9D8B030D-6E8A-4147-A177-3AD203B41FA5}">
                      <a16:colId xmlns:a16="http://schemas.microsoft.com/office/drawing/2014/main" val="286449481"/>
                    </a:ext>
                  </a:extLst>
                </a:gridCol>
              </a:tblGrid>
              <a:tr h="549275">
                <a:tc>
                  <a:txBody>
                    <a:bodyPr/>
                    <a:lstStyle/>
                    <a:p>
                      <a:r>
                        <a:rPr lang="ko-KR" altLang="en-US" sz="2500"/>
                        <a:t>내용</a:t>
                      </a:r>
                    </a:p>
                  </a:txBody>
                  <a:tcPr marL="126116" marR="126116" marT="63058" marB="630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6742155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r>
                        <a:rPr lang="ko-KR" altLang="en-US" sz="2500"/>
                        <a:t>전체 기능 점검 및 오류 수정</a:t>
                      </a:r>
                    </a:p>
                  </a:txBody>
                  <a:tcPr marL="126116" marR="126116" marT="63058" marB="630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6488808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r>
                        <a:rPr lang="ko-KR" altLang="en-US" sz="2500"/>
                        <a:t>발표용 </a:t>
                      </a:r>
                      <a:r>
                        <a:rPr lang="en-US" altLang="ko-KR" sz="2500"/>
                        <a:t>PPT </a:t>
                      </a:r>
                      <a:r>
                        <a:rPr lang="ko-KR" altLang="en-US" sz="2500"/>
                        <a:t>구성 </a:t>
                      </a:r>
                      <a:r>
                        <a:rPr lang="en-US" altLang="ko-KR" sz="2500"/>
                        <a:t>: </a:t>
                      </a:r>
                      <a:r>
                        <a:rPr lang="ko-KR" altLang="en-US" sz="2500"/>
                        <a:t>프로젝트명</a:t>
                      </a:r>
                      <a:r>
                        <a:rPr lang="en-US" altLang="ko-KR" sz="2500"/>
                        <a:t>, </a:t>
                      </a:r>
                      <a:r>
                        <a:rPr lang="ko-KR" altLang="en-US" sz="2500"/>
                        <a:t>목표</a:t>
                      </a:r>
                      <a:r>
                        <a:rPr lang="en-US" altLang="ko-KR" sz="2500"/>
                        <a:t>, </a:t>
                      </a:r>
                      <a:r>
                        <a:rPr lang="ko-KR" altLang="en-US" sz="2500"/>
                        <a:t>주요 기능</a:t>
                      </a:r>
                      <a:r>
                        <a:rPr lang="en-US" altLang="ko-KR" sz="2500"/>
                        <a:t>, </a:t>
                      </a:r>
                      <a:r>
                        <a:rPr lang="ko-KR" altLang="en-US" sz="2500"/>
                        <a:t>화면 설명</a:t>
                      </a:r>
                    </a:p>
                  </a:txBody>
                  <a:tcPr marL="126116" marR="126116" marT="63058" marB="630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7236138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r>
                        <a:rPr lang="ko-KR" altLang="en-US" sz="2500"/>
                        <a:t>기능 시연 영상</a:t>
                      </a:r>
                      <a:r>
                        <a:rPr lang="en-US" altLang="ko-KR" sz="2500"/>
                        <a:t>/</a:t>
                      </a:r>
                      <a:r>
                        <a:rPr lang="ko-KR" altLang="en-US" sz="2500"/>
                        <a:t>스크린샷 촬영</a:t>
                      </a:r>
                    </a:p>
                  </a:txBody>
                  <a:tcPr marL="126116" marR="126116" marT="63058" marB="630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37702889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r>
                        <a:rPr lang="ko-KR" altLang="en-US" sz="2500"/>
                        <a:t>배운 점</a:t>
                      </a:r>
                      <a:r>
                        <a:rPr lang="en-US" altLang="ko-KR" sz="2500"/>
                        <a:t>, </a:t>
                      </a:r>
                      <a:r>
                        <a:rPr lang="ko-KR" altLang="en-US" sz="2500"/>
                        <a:t>느낀 점 정리</a:t>
                      </a:r>
                    </a:p>
                  </a:txBody>
                  <a:tcPr marL="126116" marR="126116" marT="63058" marB="630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5930670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r>
                        <a:rPr lang="ko-KR" altLang="en-US" sz="2500"/>
                        <a:t>발표자료 정리</a:t>
                      </a:r>
                    </a:p>
                  </a:txBody>
                  <a:tcPr marL="126116" marR="126116" marT="63058" marB="630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920537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r>
                        <a:rPr lang="ko-KR" altLang="en-US" sz="2500"/>
                        <a:t>발표 연습</a:t>
                      </a:r>
                    </a:p>
                  </a:txBody>
                  <a:tcPr marL="126116" marR="126116" marT="63058" marB="630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1967147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r>
                        <a:rPr lang="ko-KR" altLang="en-US" sz="2500" dirty="0"/>
                        <a:t>최종 발표</a:t>
                      </a:r>
                    </a:p>
                  </a:txBody>
                  <a:tcPr marL="126116" marR="126116" marT="63058" marB="6305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30667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7512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B5F52A1E-18E2-7A6C-D4B4-78A14333BF87}"/>
              </a:ext>
            </a:extLst>
          </p:cNvPr>
          <p:cNvGrpSpPr/>
          <p:nvPr/>
        </p:nvGrpSpPr>
        <p:grpSpPr>
          <a:xfrm>
            <a:off x="2233703" y="1643306"/>
            <a:ext cx="292664" cy="91440"/>
            <a:chOff x="3365604" y="380103"/>
            <a:chExt cx="292664" cy="91440"/>
          </a:xfrm>
        </p:grpSpPr>
        <p:sp>
          <p:nvSpPr>
            <p:cNvPr id="22" name="직선 연결선 7">
              <a:extLst>
                <a:ext uri="{FF2B5EF4-FFF2-40B4-BE49-F238E27FC236}">
                  <a16:creationId xmlns:a16="http://schemas.microsoft.com/office/drawing/2014/main" id="{C6A94B46-C312-AC93-52C3-D0D008EB44F4}"/>
                </a:ext>
              </a:extLst>
            </p:cNvPr>
            <p:cNvSpPr/>
            <p:nvPr/>
          </p:nvSpPr>
          <p:spPr>
            <a:xfrm>
              <a:off x="3365604" y="380103"/>
              <a:ext cx="292664" cy="914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5720"/>
                  </a:moveTo>
                  <a:lnTo>
                    <a:pt x="292664" y="45720"/>
                  </a:lnTo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3" name="직선 연결선 8">
              <a:extLst>
                <a:ext uri="{FF2B5EF4-FFF2-40B4-BE49-F238E27FC236}">
                  <a16:creationId xmlns:a16="http://schemas.microsoft.com/office/drawing/2014/main" id="{6A47D4E8-864E-BB0D-21A1-DBFD9EBE1E87}"/>
                </a:ext>
              </a:extLst>
            </p:cNvPr>
            <p:cNvSpPr txBox="1"/>
            <p:nvPr/>
          </p:nvSpPr>
          <p:spPr>
            <a:xfrm>
              <a:off x="3503855" y="424205"/>
              <a:ext cx="16163" cy="32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kern="120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5D363EBC-233B-14F5-E5E9-86D86093F782}"/>
              </a:ext>
            </a:extLst>
          </p:cNvPr>
          <p:cNvGrpSpPr/>
          <p:nvPr/>
        </p:nvGrpSpPr>
        <p:grpSpPr>
          <a:xfrm>
            <a:off x="830005" y="1267377"/>
            <a:ext cx="1405498" cy="843299"/>
            <a:chOff x="1961906" y="4174"/>
            <a:chExt cx="1405498" cy="843299"/>
          </a:xfrm>
        </p:grpSpPr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77137A60-D78A-D9AA-EAB9-1BEF9157CA25}"/>
                </a:ext>
              </a:extLst>
            </p:cNvPr>
            <p:cNvSpPr/>
            <p:nvPr/>
          </p:nvSpPr>
          <p:spPr>
            <a:xfrm>
              <a:off x="1961906" y="4174"/>
              <a:ext cx="1405498" cy="843299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2A419B4-B606-5D49-FE7E-383E7E391BD1}"/>
                </a:ext>
              </a:extLst>
            </p:cNvPr>
            <p:cNvSpPr txBox="1"/>
            <p:nvPr/>
          </p:nvSpPr>
          <p:spPr>
            <a:xfrm>
              <a:off x="1961906" y="4174"/>
              <a:ext cx="1405498" cy="8432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871" tIns="72292" rIns="68871" bIns="72292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sz="1200" kern="1200" dirty="0"/>
                <a:t>업무 제목 입력</a:t>
              </a:r>
              <a:endParaRPr lang="en-US" sz="1200" kern="1200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725F6527-F914-C659-2279-F7594800A0E7}"/>
              </a:ext>
            </a:extLst>
          </p:cNvPr>
          <p:cNvGrpSpPr/>
          <p:nvPr/>
        </p:nvGrpSpPr>
        <p:grpSpPr>
          <a:xfrm>
            <a:off x="3962466" y="1643306"/>
            <a:ext cx="292664" cy="91440"/>
            <a:chOff x="5094367" y="380103"/>
            <a:chExt cx="292664" cy="91440"/>
          </a:xfrm>
        </p:grpSpPr>
        <p:sp>
          <p:nvSpPr>
            <p:cNvPr id="18" name="직선 연결선 11">
              <a:extLst>
                <a:ext uri="{FF2B5EF4-FFF2-40B4-BE49-F238E27FC236}">
                  <a16:creationId xmlns:a16="http://schemas.microsoft.com/office/drawing/2014/main" id="{34129CEF-1971-F1BD-64EF-9757463AE86E}"/>
                </a:ext>
              </a:extLst>
            </p:cNvPr>
            <p:cNvSpPr/>
            <p:nvPr/>
          </p:nvSpPr>
          <p:spPr>
            <a:xfrm>
              <a:off x="5094367" y="380103"/>
              <a:ext cx="292664" cy="914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5720"/>
                  </a:moveTo>
                  <a:lnTo>
                    <a:pt x="292664" y="45720"/>
                  </a:lnTo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직선 연결선 12">
              <a:extLst>
                <a:ext uri="{FF2B5EF4-FFF2-40B4-BE49-F238E27FC236}">
                  <a16:creationId xmlns:a16="http://schemas.microsoft.com/office/drawing/2014/main" id="{78DA7C75-99D5-9442-D890-DCDF4A905B05}"/>
                </a:ext>
              </a:extLst>
            </p:cNvPr>
            <p:cNvSpPr txBox="1"/>
            <p:nvPr/>
          </p:nvSpPr>
          <p:spPr>
            <a:xfrm>
              <a:off x="5232618" y="424205"/>
              <a:ext cx="16163" cy="32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kern="120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636EA9A5-D993-FCDA-AC83-4C5E7CF23043}"/>
              </a:ext>
            </a:extLst>
          </p:cNvPr>
          <p:cNvGrpSpPr/>
          <p:nvPr/>
        </p:nvGrpSpPr>
        <p:grpSpPr>
          <a:xfrm>
            <a:off x="2558768" y="1267377"/>
            <a:ext cx="1405498" cy="843299"/>
            <a:chOff x="3690669" y="4174"/>
            <a:chExt cx="1405498" cy="843299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A169CE0B-592D-EBB4-7EE7-AE53C4CE1AF0}"/>
                </a:ext>
              </a:extLst>
            </p:cNvPr>
            <p:cNvSpPr/>
            <p:nvPr/>
          </p:nvSpPr>
          <p:spPr>
            <a:xfrm>
              <a:off x="3690669" y="4174"/>
              <a:ext cx="1405498" cy="843299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35D6B2A-6A45-A5E1-8F87-7A48CFA06598}"/>
                </a:ext>
              </a:extLst>
            </p:cNvPr>
            <p:cNvSpPr txBox="1"/>
            <p:nvPr/>
          </p:nvSpPr>
          <p:spPr>
            <a:xfrm>
              <a:off x="3690669" y="4174"/>
              <a:ext cx="1405498" cy="8432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871" tIns="72292" rIns="68871" bIns="72292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sz="1200" kern="1200"/>
                <a:t>담당자 입력</a:t>
              </a:r>
              <a:endParaRPr lang="en-US" sz="1200" kern="1200"/>
            </a:p>
          </p:txBody>
        </p:sp>
      </p:grp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D214FE1-8A88-12D3-1592-009ACA4B5662}"/>
              </a:ext>
            </a:extLst>
          </p:cNvPr>
          <p:cNvGrpSpPr/>
          <p:nvPr/>
        </p:nvGrpSpPr>
        <p:grpSpPr>
          <a:xfrm>
            <a:off x="4287531" y="1267377"/>
            <a:ext cx="1405498" cy="843299"/>
            <a:chOff x="5419432" y="4174"/>
            <a:chExt cx="1405498" cy="843299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49596861-31DC-AA7E-EF3C-6B4528E47583}"/>
                </a:ext>
              </a:extLst>
            </p:cNvPr>
            <p:cNvSpPr/>
            <p:nvPr/>
          </p:nvSpPr>
          <p:spPr>
            <a:xfrm>
              <a:off x="5419432" y="4174"/>
              <a:ext cx="1405498" cy="843299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9D8A09C-7D34-F33A-25D1-B943BE7D114E}"/>
                </a:ext>
              </a:extLst>
            </p:cNvPr>
            <p:cNvSpPr txBox="1"/>
            <p:nvPr/>
          </p:nvSpPr>
          <p:spPr>
            <a:xfrm>
              <a:off x="5419432" y="4174"/>
              <a:ext cx="1405498" cy="8432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871" tIns="72292" rIns="68871" bIns="72292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sz="1200" kern="1200" dirty="0"/>
                <a:t>마감일 입력</a:t>
              </a:r>
              <a:endParaRPr lang="en-US" sz="1200" kern="1200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C9B3AB0-6B64-FE54-4E26-AF89637D9060}"/>
              </a:ext>
            </a:extLst>
          </p:cNvPr>
          <p:cNvGrpSpPr/>
          <p:nvPr/>
        </p:nvGrpSpPr>
        <p:grpSpPr>
          <a:xfrm>
            <a:off x="2233703" y="2712695"/>
            <a:ext cx="292664" cy="91440"/>
            <a:chOff x="8551893" y="380103"/>
            <a:chExt cx="292664" cy="91440"/>
          </a:xfrm>
        </p:grpSpPr>
        <p:sp>
          <p:nvSpPr>
            <p:cNvPr id="35" name="직선 연결선 3">
              <a:extLst>
                <a:ext uri="{FF2B5EF4-FFF2-40B4-BE49-F238E27FC236}">
                  <a16:creationId xmlns:a16="http://schemas.microsoft.com/office/drawing/2014/main" id="{5A2D148D-64FA-17CE-4C4B-88B4E0A7B200}"/>
                </a:ext>
              </a:extLst>
            </p:cNvPr>
            <p:cNvSpPr/>
            <p:nvPr/>
          </p:nvSpPr>
          <p:spPr>
            <a:xfrm>
              <a:off x="8551893" y="380103"/>
              <a:ext cx="292664" cy="914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5720"/>
                  </a:moveTo>
                  <a:lnTo>
                    <a:pt x="292664" y="45720"/>
                  </a:lnTo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6" name="직선 연결선 4">
              <a:extLst>
                <a:ext uri="{FF2B5EF4-FFF2-40B4-BE49-F238E27FC236}">
                  <a16:creationId xmlns:a16="http://schemas.microsoft.com/office/drawing/2014/main" id="{C169DB0A-F4C1-07E1-C402-762C69F510EB}"/>
                </a:ext>
              </a:extLst>
            </p:cNvPr>
            <p:cNvSpPr txBox="1"/>
            <p:nvPr/>
          </p:nvSpPr>
          <p:spPr>
            <a:xfrm>
              <a:off x="8690144" y="424205"/>
              <a:ext cx="16163" cy="32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kern="1200"/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238F4A4-B381-867E-C58E-5C78374BEC21}"/>
              </a:ext>
            </a:extLst>
          </p:cNvPr>
          <p:cNvGrpSpPr/>
          <p:nvPr/>
        </p:nvGrpSpPr>
        <p:grpSpPr>
          <a:xfrm>
            <a:off x="830005" y="2336766"/>
            <a:ext cx="1405498" cy="843299"/>
            <a:chOff x="7148195" y="4174"/>
            <a:chExt cx="1405498" cy="843299"/>
          </a:xfrm>
        </p:grpSpPr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955768A1-9B06-18CA-AABF-6684E9E19BE6}"/>
                </a:ext>
              </a:extLst>
            </p:cNvPr>
            <p:cNvSpPr/>
            <p:nvPr/>
          </p:nvSpPr>
          <p:spPr>
            <a:xfrm>
              <a:off x="7148195" y="4174"/>
              <a:ext cx="1405498" cy="843299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0558C98-A5F1-E01F-7944-48E2720DF8CE}"/>
                </a:ext>
              </a:extLst>
            </p:cNvPr>
            <p:cNvSpPr txBox="1"/>
            <p:nvPr/>
          </p:nvSpPr>
          <p:spPr>
            <a:xfrm>
              <a:off x="7148195" y="4174"/>
              <a:ext cx="1405498" cy="8432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871" tIns="72292" rIns="68871" bIns="72292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sz="1200" kern="1200" dirty="0"/>
                <a:t>📄 ② 업무 목록 페이지</a:t>
              </a:r>
              <a:endParaRPr lang="en-US" sz="1200" kern="1200" dirty="0"/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C9663ABB-88B6-3744-FD5E-A720D4EBCF5B}"/>
              </a:ext>
            </a:extLst>
          </p:cNvPr>
          <p:cNvGrpSpPr/>
          <p:nvPr/>
        </p:nvGrpSpPr>
        <p:grpSpPr>
          <a:xfrm>
            <a:off x="2558768" y="2336766"/>
            <a:ext cx="1405498" cy="843299"/>
            <a:chOff x="8876958" y="4174"/>
            <a:chExt cx="1405498" cy="843299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DEDC582A-D808-7A77-CFAF-9CB5BEC0AD42}"/>
                </a:ext>
              </a:extLst>
            </p:cNvPr>
            <p:cNvSpPr/>
            <p:nvPr/>
          </p:nvSpPr>
          <p:spPr>
            <a:xfrm>
              <a:off x="8876958" y="4174"/>
              <a:ext cx="1405498" cy="843299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0BCF019-86C4-C2EB-D8EF-E47F430C7939}"/>
                </a:ext>
              </a:extLst>
            </p:cNvPr>
            <p:cNvSpPr txBox="1"/>
            <p:nvPr/>
          </p:nvSpPr>
          <p:spPr>
            <a:xfrm>
              <a:off x="8876958" y="4174"/>
              <a:ext cx="1405498" cy="8432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871" tIns="72292" rIns="68871" bIns="72292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sz="1200" kern="1200"/>
                <a:t>등록된 업무 목록 조회</a:t>
              </a:r>
              <a:endParaRPr lang="en-US" sz="1200" kern="1200"/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D97D2AD1-3904-0EAF-95FB-073351B28E68}"/>
              </a:ext>
            </a:extLst>
          </p:cNvPr>
          <p:cNvGrpSpPr/>
          <p:nvPr/>
        </p:nvGrpSpPr>
        <p:grpSpPr>
          <a:xfrm>
            <a:off x="5691229" y="2711077"/>
            <a:ext cx="292664" cy="91440"/>
            <a:chOff x="1636841" y="1546667"/>
            <a:chExt cx="292664" cy="91440"/>
          </a:xfrm>
        </p:grpSpPr>
        <p:sp>
          <p:nvSpPr>
            <p:cNvPr id="68" name="직선 연결선 3">
              <a:extLst>
                <a:ext uri="{FF2B5EF4-FFF2-40B4-BE49-F238E27FC236}">
                  <a16:creationId xmlns:a16="http://schemas.microsoft.com/office/drawing/2014/main" id="{F3454F9D-512E-766A-C01E-84A7232333D5}"/>
                </a:ext>
              </a:extLst>
            </p:cNvPr>
            <p:cNvSpPr/>
            <p:nvPr/>
          </p:nvSpPr>
          <p:spPr>
            <a:xfrm>
              <a:off x="1636841" y="1546667"/>
              <a:ext cx="292664" cy="914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5720"/>
                  </a:moveTo>
                  <a:lnTo>
                    <a:pt x="292664" y="45720"/>
                  </a:lnTo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9" name="직선 연결선 4">
              <a:extLst>
                <a:ext uri="{FF2B5EF4-FFF2-40B4-BE49-F238E27FC236}">
                  <a16:creationId xmlns:a16="http://schemas.microsoft.com/office/drawing/2014/main" id="{3D0365B9-EA72-6DE9-B044-2F37816021E9}"/>
                </a:ext>
              </a:extLst>
            </p:cNvPr>
            <p:cNvSpPr txBox="1"/>
            <p:nvPr/>
          </p:nvSpPr>
          <p:spPr>
            <a:xfrm>
              <a:off x="1775092" y="1590769"/>
              <a:ext cx="16163" cy="32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kern="1200"/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F83924A4-6EB9-9859-2CDB-C3A5C1ACDE1E}"/>
              </a:ext>
            </a:extLst>
          </p:cNvPr>
          <p:cNvGrpSpPr/>
          <p:nvPr/>
        </p:nvGrpSpPr>
        <p:grpSpPr>
          <a:xfrm>
            <a:off x="4287531" y="2335147"/>
            <a:ext cx="1405498" cy="843299"/>
            <a:chOff x="233143" y="1170737"/>
            <a:chExt cx="1405498" cy="843299"/>
          </a:xfrm>
        </p:grpSpPr>
        <p:sp>
          <p:nvSpPr>
            <p:cNvPr id="66" name="직사각형 65">
              <a:extLst>
                <a:ext uri="{FF2B5EF4-FFF2-40B4-BE49-F238E27FC236}">
                  <a16:creationId xmlns:a16="http://schemas.microsoft.com/office/drawing/2014/main" id="{664CA0CB-168C-2AEB-5950-D28AD4DB751F}"/>
                </a:ext>
              </a:extLst>
            </p:cNvPr>
            <p:cNvSpPr/>
            <p:nvPr/>
          </p:nvSpPr>
          <p:spPr>
            <a:xfrm>
              <a:off x="233143" y="1170737"/>
              <a:ext cx="1405498" cy="843299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6FC08EF-DF8D-2165-4D50-1D8A4C23619C}"/>
                </a:ext>
              </a:extLst>
            </p:cNvPr>
            <p:cNvSpPr txBox="1"/>
            <p:nvPr/>
          </p:nvSpPr>
          <p:spPr>
            <a:xfrm>
              <a:off x="233143" y="1170737"/>
              <a:ext cx="1405498" cy="8432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871" tIns="72292" rIns="68871" bIns="72292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sz="1200" kern="1200"/>
                <a:t>업무별 상태 표시</a:t>
              </a:r>
              <a:endParaRPr lang="en-US" sz="1200" kern="1200" dirty="0"/>
            </a:p>
          </p:txBody>
        </p:sp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CFC9BD28-D206-4DB2-B96E-998E7D168B55}"/>
              </a:ext>
            </a:extLst>
          </p:cNvPr>
          <p:cNvGrpSpPr/>
          <p:nvPr/>
        </p:nvGrpSpPr>
        <p:grpSpPr>
          <a:xfrm>
            <a:off x="7419992" y="2711077"/>
            <a:ext cx="292664" cy="91440"/>
            <a:chOff x="3365604" y="1546667"/>
            <a:chExt cx="292664" cy="91440"/>
          </a:xfrm>
        </p:grpSpPr>
        <p:sp>
          <p:nvSpPr>
            <p:cNvPr id="64" name="직선 연결선 7">
              <a:extLst>
                <a:ext uri="{FF2B5EF4-FFF2-40B4-BE49-F238E27FC236}">
                  <a16:creationId xmlns:a16="http://schemas.microsoft.com/office/drawing/2014/main" id="{9C5D585A-4050-4946-0F84-1B7B9BBF6E4C}"/>
                </a:ext>
              </a:extLst>
            </p:cNvPr>
            <p:cNvSpPr/>
            <p:nvPr/>
          </p:nvSpPr>
          <p:spPr>
            <a:xfrm>
              <a:off x="3365604" y="1546667"/>
              <a:ext cx="292664" cy="914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5720"/>
                  </a:moveTo>
                  <a:lnTo>
                    <a:pt x="292664" y="45720"/>
                  </a:lnTo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5" name="직선 연결선 8">
              <a:extLst>
                <a:ext uri="{FF2B5EF4-FFF2-40B4-BE49-F238E27FC236}">
                  <a16:creationId xmlns:a16="http://schemas.microsoft.com/office/drawing/2014/main" id="{F4AE64F9-5B01-E7F9-1C77-02F3E0B89BCD}"/>
                </a:ext>
              </a:extLst>
            </p:cNvPr>
            <p:cNvSpPr txBox="1"/>
            <p:nvPr/>
          </p:nvSpPr>
          <p:spPr>
            <a:xfrm>
              <a:off x="3503855" y="1590769"/>
              <a:ext cx="16163" cy="32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kern="1200"/>
            </a:p>
          </p:txBody>
        </p: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6910E96C-7FE0-9E6F-0843-BC4617381CFD}"/>
              </a:ext>
            </a:extLst>
          </p:cNvPr>
          <p:cNvGrpSpPr/>
          <p:nvPr/>
        </p:nvGrpSpPr>
        <p:grpSpPr>
          <a:xfrm>
            <a:off x="6016294" y="2335147"/>
            <a:ext cx="1405498" cy="843299"/>
            <a:chOff x="1961906" y="1170737"/>
            <a:chExt cx="1405498" cy="843299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76F80EBD-5BD7-9806-1287-66E56EBD7451}"/>
                </a:ext>
              </a:extLst>
            </p:cNvPr>
            <p:cNvSpPr/>
            <p:nvPr/>
          </p:nvSpPr>
          <p:spPr>
            <a:xfrm>
              <a:off x="1961906" y="1170737"/>
              <a:ext cx="1405498" cy="843299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FED8D64-78EB-750E-8682-6AB4046CCDE5}"/>
                </a:ext>
              </a:extLst>
            </p:cNvPr>
            <p:cNvSpPr txBox="1"/>
            <p:nvPr/>
          </p:nvSpPr>
          <p:spPr>
            <a:xfrm>
              <a:off x="1961906" y="1170737"/>
              <a:ext cx="1405498" cy="8432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871" tIns="72292" rIns="68871" bIns="72292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sz="1200" kern="1200"/>
                <a:t>상태 변경 버튼</a:t>
              </a:r>
              <a:endParaRPr lang="en-US" sz="1200" kern="1200"/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51F3BF4F-2B5B-FE5C-6701-F9C73BFF738B}"/>
              </a:ext>
            </a:extLst>
          </p:cNvPr>
          <p:cNvGrpSpPr/>
          <p:nvPr/>
        </p:nvGrpSpPr>
        <p:grpSpPr>
          <a:xfrm>
            <a:off x="9148755" y="2711077"/>
            <a:ext cx="292664" cy="91440"/>
            <a:chOff x="5094367" y="1546667"/>
            <a:chExt cx="292664" cy="91440"/>
          </a:xfrm>
        </p:grpSpPr>
        <p:sp>
          <p:nvSpPr>
            <p:cNvPr id="60" name="직선 연결선 11">
              <a:extLst>
                <a:ext uri="{FF2B5EF4-FFF2-40B4-BE49-F238E27FC236}">
                  <a16:creationId xmlns:a16="http://schemas.microsoft.com/office/drawing/2014/main" id="{8083A26C-756E-DB26-03A2-12544D1665FC}"/>
                </a:ext>
              </a:extLst>
            </p:cNvPr>
            <p:cNvSpPr/>
            <p:nvPr/>
          </p:nvSpPr>
          <p:spPr>
            <a:xfrm>
              <a:off x="5094367" y="1546667"/>
              <a:ext cx="292664" cy="914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5720"/>
                  </a:moveTo>
                  <a:lnTo>
                    <a:pt x="292664" y="45720"/>
                  </a:lnTo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61" name="직선 연결선 12">
              <a:extLst>
                <a:ext uri="{FF2B5EF4-FFF2-40B4-BE49-F238E27FC236}">
                  <a16:creationId xmlns:a16="http://schemas.microsoft.com/office/drawing/2014/main" id="{B9FAC44C-AA02-81D9-131E-D8C370DC0A1D}"/>
                </a:ext>
              </a:extLst>
            </p:cNvPr>
            <p:cNvSpPr txBox="1"/>
            <p:nvPr/>
          </p:nvSpPr>
          <p:spPr>
            <a:xfrm>
              <a:off x="5232618" y="1590769"/>
              <a:ext cx="16163" cy="32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kern="1200"/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87684221-F4CE-9285-F5D5-7F11E49EEEA2}"/>
              </a:ext>
            </a:extLst>
          </p:cNvPr>
          <p:cNvGrpSpPr/>
          <p:nvPr/>
        </p:nvGrpSpPr>
        <p:grpSpPr>
          <a:xfrm>
            <a:off x="7745057" y="2335147"/>
            <a:ext cx="1405498" cy="843299"/>
            <a:chOff x="3690669" y="1170737"/>
            <a:chExt cx="1405498" cy="843299"/>
          </a:xfrm>
        </p:grpSpPr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950F0491-3E94-BD5C-1E55-B698CAD412B3}"/>
                </a:ext>
              </a:extLst>
            </p:cNvPr>
            <p:cNvSpPr/>
            <p:nvPr/>
          </p:nvSpPr>
          <p:spPr>
            <a:xfrm>
              <a:off x="3690669" y="1170737"/>
              <a:ext cx="1405498" cy="843299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9AD7DCC-5D72-440F-F577-4B81EB366435}"/>
                </a:ext>
              </a:extLst>
            </p:cNvPr>
            <p:cNvSpPr txBox="1"/>
            <p:nvPr/>
          </p:nvSpPr>
          <p:spPr>
            <a:xfrm>
              <a:off x="3690669" y="1170737"/>
              <a:ext cx="1405498" cy="8432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871" tIns="72292" rIns="68871" bIns="72292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sz="1200" kern="1200"/>
                <a:t>→ ‘진행중’</a:t>
              </a:r>
              <a:r>
                <a:rPr lang="en-US" sz="1200" kern="1200"/>
                <a:t>, ‘</a:t>
              </a:r>
              <a:r>
                <a:rPr lang="ko-KR" sz="1200" kern="1200"/>
                <a:t>완료’</a:t>
              </a:r>
              <a:r>
                <a:rPr lang="en-US" sz="1200" kern="1200"/>
                <a:t>, ‘</a:t>
              </a:r>
              <a:r>
                <a:rPr lang="ko-KR" sz="1200" kern="1200"/>
                <a:t>보류’ 중 선택 가능</a:t>
              </a:r>
              <a:endParaRPr lang="en-US" sz="1200" kern="120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A0BE4D0B-7422-6C8B-9DA4-173254748A06}"/>
              </a:ext>
            </a:extLst>
          </p:cNvPr>
          <p:cNvGrpSpPr/>
          <p:nvPr/>
        </p:nvGrpSpPr>
        <p:grpSpPr>
          <a:xfrm>
            <a:off x="10877518" y="2711077"/>
            <a:ext cx="292664" cy="91440"/>
            <a:chOff x="6823130" y="1546667"/>
            <a:chExt cx="292664" cy="91440"/>
          </a:xfrm>
        </p:grpSpPr>
        <p:sp>
          <p:nvSpPr>
            <p:cNvPr id="56" name="직선 연결선 15">
              <a:extLst>
                <a:ext uri="{FF2B5EF4-FFF2-40B4-BE49-F238E27FC236}">
                  <a16:creationId xmlns:a16="http://schemas.microsoft.com/office/drawing/2014/main" id="{6D8B17CB-79BB-1D49-500A-3584E36E0597}"/>
                </a:ext>
              </a:extLst>
            </p:cNvPr>
            <p:cNvSpPr/>
            <p:nvPr/>
          </p:nvSpPr>
          <p:spPr>
            <a:xfrm>
              <a:off x="6823130" y="1546667"/>
              <a:ext cx="292664" cy="914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5720"/>
                  </a:moveTo>
                  <a:lnTo>
                    <a:pt x="292664" y="45720"/>
                  </a:lnTo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7" name="직선 연결선 16">
              <a:extLst>
                <a:ext uri="{FF2B5EF4-FFF2-40B4-BE49-F238E27FC236}">
                  <a16:creationId xmlns:a16="http://schemas.microsoft.com/office/drawing/2014/main" id="{D0D4D3F1-D5CE-18E5-6732-E65E471EC2EF}"/>
                </a:ext>
              </a:extLst>
            </p:cNvPr>
            <p:cNvSpPr txBox="1"/>
            <p:nvPr/>
          </p:nvSpPr>
          <p:spPr>
            <a:xfrm>
              <a:off x="6961381" y="1590769"/>
              <a:ext cx="16163" cy="32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kern="1200"/>
            </a:p>
          </p:txBody>
        </p:sp>
      </p:grp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13C5FF31-9A03-3178-7BA6-C3AB51D57E00}"/>
              </a:ext>
            </a:extLst>
          </p:cNvPr>
          <p:cNvGrpSpPr/>
          <p:nvPr/>
        </p:nvGrpSpPr>
        <p:grpSpPr>
          <a:xfrm>
            <a:off x="9473820" y="2335147"/>
            <a:ext cx="1405498" cy="843299"/>
            <a:chOff x="5419432" y="1170737"/>
            <a:chExt cx="1405498" cy="843299"/>
          </a:xfrm>
        </p:grpSpPr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5B7E21A6-D368-2756-AF57-88DBA123A7DC}"/>
                </a:ext>
              </a:extLst>
            </p:cNvPr>
            <p:cNvSpPr/>
            <p:nvPr/>
          </p:nvSpPr>
          <p:spPr>
            <a:xfrm>
              <a:off x="5419432" y="1170737"/>
              <a:ext cx="1405498" cy="843299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76FF1417-B90C-BDE6-DA15-D45E3F19A8F2}"/>
                </a:ext>
              </a:extLst>
            </p:cNvPr>
            <p:cNvSpPr txBox="1"/>
            <p:nvPr/>
          </p:nvSpPr>
          <p:spPr>
            <a:xfrm>
              <a:off x="5419432" y="1170737"/>
              <a:ext cx="1405498" cy="8432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871" tIns="72292" rIns="68871" bIns="72292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sz="1200" kern="1200"/>
                <a:t>이슈 메모 작성 버튼</a:t>
              </a:r>
              <a:endParaRPr lang="en-US" sz="1200" kern="1200"/>
            </a:p>
          </p:txBody>
        </p:sp>
      </p:grp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C2C68E94-B0E2-F190-2FB5-D01CE11A672C}"/>
              </a:ext>
            </a:extLst>
          </p:cNvPr>
          <p:cNvGrpSpPr/>
          <p:nvPr/>
        </p:nvGrpSpPr>
        <p:grpSpPr>
          <a:xfrm>
            <a:off x="2231903" y="3788157"/>
            <a:ext cx="292664" cy="91440"/>
            <a:chOff x="8551893" y="1546667"/>
            <a:chExt cx="292664" cy="91440"/>
          </a:xfrm>
        </p:grpSpPr>
        <p:sp>
          <p:nvSpPr>
            <p:cNvPr id="71" name="직선 연결선 19">
              <a:extLst>
                <a:ext uri="{FF2B5EF4-FFF2-40B4-BE49-F238E27FC236}">
                  <a16:creationId xmlns:a16="http://schemas.microsoft.com/office/drawing/2014/main" id="{069C0B38-965E-44FF-330F-7B3994B73069}"/>
                </a:ext>
              </a:extLst>
            </p:cNvPr>
            <p:cNvSpPr/>
            <p:nvPr/>
          </p:nvSpPr>
          <p:spPr>
            <a:xfrm>
              <a:off x="8551893" y="1546667"/>
              <a:ext cx="292664" cy="914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5720"/>
                  </a:moveTo>
                  <a:lnTo>
                    <a:pt x="292664" y="45720"/>
                  </a:lnTo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2" name="직선 연결선 20">
              <a:extLst>
                <a:ext uri="{FF2B5EF4-FFF2-40B4-BE49-F238E27FC236}">
                  <a16:creationId xmlns:a16="http://schemas.microsoft.com/office/drawing/2014/main" id="{C5CD9969-EBC3-1F14-8F74-0313DCCA79AA}"/>
                </a:ext>
              </a:extLst>
            </p:cNvPr>
            <p:cNvSpPr txBox="1"/>
            <p:nvPr/>
          </p:nvSpPr>
          <p:spPr>
            <a:xfrm>
              <a:off x="8690144" y="1590769"/>
              <a:ext cx="16163" cy="32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kern="1200"/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FB43F62E-70F7-B7F1-FB7A-3F83ACF8A3C5}"/>
              </a:ext>
            </a:extLst>
          </p:cNvPr>
          <p:cNvGrpSpPr/>
          <p:nvPr/>
        </p:nvGrpSpPr>
        <p:grpSpPr>
          <a:xfrm>
            <a:off x="828205" y="3412227"/>
            <a:ext cx="1405498" cy="843299"/>
            <a:chOff x="7148195" y="1170737"/>
            <a:chExt cx="1405498" cy="843299"/>
          </a:xfrm>
        </p:grpSpPr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C15121D7-43A9-1609-8EF6-9A8A4F46C8D0}"/>
                </a:ext>
              </a:extLst>
            </p:cNvPr>
            <p:cNvSpPr/>
            <p:nvPr/>
          </p:nvSpPr>
          <p:spPr>
            <a:xfrm>
              <a:off x="7148195" y="1170737"/>
              <a:ext cx="1405498" cy="843299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04201491-732F-6103-D626-687CD74E4E2C}"/>
                </a:ext>
              </a:extLst>
            </p:cNvPr>
            <p:cNvSpPr txBox="1"/>
            <p:nvPr/>
          </p:nvSpPr>
          <p:spPr>
            <a:xfrm>
              <a:off x="7148195" y="1170737"/>
              <a:ext cx="1405498" cy="8432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871" tIns="72292" rIns="68871" bIns="72292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sz="1200" kern="1200"/>
                <a:t>→ 클릭 시 간단한 메모 입력 가능</a:t>
              </a:r>
              <a:endParaRPr lang="en-US" sz="1200" kern="1200"/>
            </a:p>
          </p:txBody>
        </p:sp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B2D6A835-4014-1273-4A79-4160DBF5A112}"/>
              </a:ext>
            </a:extLst>
          </p:cNvPr>
          <p:cNvGrpSpPr/>
          <p:nvPr/>
        </p:nvGrpSpPr>
        <p:grpSpPr>
          <a:xfrm>
            <a:off x="2556968" y="3412227"/>
            <a:ext cx="1405498" cy="843299"/>
            <a:chOff x="8876958" y="1170737"/>
            <a:chExt cx="1405498" cy="843299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B2A88687-A059-AF32-2A45-F9BEBB44A3E2}"/>
                </a:ext>
              </a:extLst>
            </p:cNvPr>
            <p:cNvSpPr/>
            <p:nvPr/>
          </p:nvSpPr>
          <p:spPr>
            <a:xfrm>
              <a:off x="8876958" y="1170737"/>
              <a:ext cx="1405498" cy="843299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2DCDD524-1C15-0FD1-0A87-74EBE7F8E88E}"/>
                </a:ext>
              </a:extLst>
            </p:cNvPr>
            <p:cNvSpPr txBox="1"/>
            <p:nvPr/>
          </p:nvSpPr>
          <p:spPr>
            <a:xfrm>
              <a:off x="8876958" y="1170737"/>
              <a:ext cx="1405498" cy="8432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871" tIns="72292" rIns="68871" bIns="72292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sz="1200" kern="1200" dirty="0"/>
                <a:t>업무 삭제 기능</a:t>
              </a:r>
              <a:endParaRPr lang="en-US" sz="1200" kern="1200" dirty="0"/>
            </a:p>
          </p:txBody>
        </p:sp>
      </p:grp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9FDD218E-38F6-7503-AE78-A86CF963022C}"/>
              </a:ext>
            </a:extLst>
          </p:cNvPr>
          <p:cNvGrpSpPr/>
          <p:nvPr/>
        </p:nvGrpSpPr>
        <p:grpSpPr>
          <a:xfrm>
            <a:off x="2225622" y="4863618"/>
            <a:ext cx="292664" cy="91440"/>
            <a:chOff x="1636841" y="2713230"/>
            <a:chExt cx="292664" cy="91440"/>
          </a:xfrm>
        </p:grpSpPr>
        <p:sp>
          <p:nvSpPr>
            <p:cNvPr id="146" name="직선 연결선 3">
              <a:extLst>
                <a:ext uri="{FF2B5EF4-FFF2-40B4-BE49-F238E27FC236}">
                  <a16:creationId xmlns:a16="http://schemas.microsoft.com/office/drawing/2014/main" id="{B876B974-AE08-F565-25BE-969301E5DA6F}"/>
                </a:ext>
              </a:extLst>
            </p:cNvPr>
            <p:cNvSpPr/>
            <p:nvPr/>
          </p:nvSpPr>
          <p:spPr>
            <a:xfrm>
              <a:off x="1636841" y="2713230"/>
              <a:ext cx="292664" cy="914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5720"/>
                  </a:moveTo>
                  <a:lnTo>
                    <a:pt x="292664" y="45720"/>
                  </a:lnTo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7" name="직선 연결선 4">
              <a:extLst>
                <a:ext uri="{FF2B5EF4-FFF2-40B4-BE49-F238E27FC236}">
                  <a16:creationId xmlns:a16="http://schemas.microsoft.com/office/drawing/2014/main" id="{06E39B7D-A881-6ED2-0A73-CDA2FEF146FD}"/>
                </a:ext>
              </a:extLst>
            </p:cNvPr>
            <p:cNvSpPr txBox="1"/>
            <p:nvPr/>
          </p:nvSpPr>
          <p:spPr>
            <a:xfrm>
              <a:off x="1775092" y="2757332"/>
              <a:ext cx="16163" cy="32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kern="1200"/>
            </a:p>
          </p:txBody>
        </p:sp>
      </p:grp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665BFE0A-84E2-7566-BA37-E02433B53D2C}"/>
              </a:ext>
            </a:extLst>
          </p:cNvPr>
          <p:cNvGrpSpPr/>
          <p:nvPr/>
        </p:nvGrpSpPr>
        <p:grpSpPr>
          <a:xfrm>
            <a:off x="821924" y="4487689"/>
            <a:ext cx="1405498" cy="843299"/>
            <a:chOff x="233143" y="2337301"/>
            <a:chExt cx="1405498" cy="843299"/>
          </a:xfrm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1E76A8DE-20BF-5D16-A517-30B7F18CB389}"/>
                </a:ext>
              </a:extLst>
            </p:cNvPr>
            <p:cNvSpPr/>
            <p:nvPr/>
          </p:nvSpPr>
          <p:spPr>
            <a:xfrm>
              <a:off x="233143" y="2337301"/>
              <a:ext cx="1405498" cy="843299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7FB90310-D2FF-61AD-5F99-3418131609AF}"/>
                </a:ext>
              </a:extLst>
            </p:cNvPr>
            <p:cNvSpPr txBox="1"/>
            <p:nvPr/>
          </p:nvSpPr>
          <p:spPr>
            <a:xfrm>
              <a:off x="233143" y="2337301"/>
              <a:ext cx="1405498" cy="8432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871" tIns="72292" rIns="68871" bIns="72292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sz="1200" kern="1200" dirty="0"/>
                <a:t>📄 ③ 업무 상세보기 페이지 </a:t>
              </a:r>
              <a:r>
                <a:rPr lang="en-US" sz="1200" kern="1200" dirty="0"/>
                <a:t>(</a:t>
              </a:r>
              <a:r>
                <a:rPr lang="ko-KR" sz="1200" kern="1200" dirty="0"/>
                <a:t>선택 구현 가능</a:t>
              </a:r>
              <a:r>
                <a:rPr lang="en-US" sz="1200" kern="1200" dirty="0"/>
                <a:t>)</a:t>
              </a:r>
            </a:p>
          </p:txBody>
        </p:sp>
      </p:grpSp>
      <p:grpSp>
        <p:nvGrpSpPr>
          <p:cNvPr id="129" name="그룹 128">
            <a:extLst>
              <a:ext uri="{FF2B5EF4-FFF2-40B4-BE49-F238E27FC236}">
                <a16:creationId xmlns:a16="http://schemas.microsoft.com/office/drawing/2014/main" id="{CB94287B-F7A3-64CE-62BE-08630E693477}"/>
              </a:ext>
            </a:extLst>
          </p:cNvPr>
          <p:cNvGrpSpPr/>
          <p:nvPr/>
        </p:nvGrpSpPr>
        <p:grpSpPr>
          <a:xfrm>
            <a:off x="3954385" y="4863618"/>
            <a:ext cx="292664" cy="91440"/>
            <a:chOff x="3365604" y="2713230"/>
            <a:chExt cx="292664" cy="91440"/>
          </a:xfrm>
        </p:grpSpPr>
        <p:sp>
          <p:nvSpPr>
            <p:cNvPr id="142" name="직선 연결선 7">
              <a:extLst>
                <a:ext uri="{FF2B5EF4-FFF2-40B4-BE49-F238E27FC236}">
                  <a16:creationId xmlns:a16="http://schemas.microsoft.com/office/drawing/2014/main" id="{DC4D586A-96C7-361B-FDB0-7DF823E7E9EA}"/>
                </a:ext>
              </a:extLst>
            </p:cNvPr>
            <p:cNvSpPr/>
            <p:nvPr/>
          </p:nvSpPr>
          <p:spPr>
            <a:xfrm>
              <a:off x="3365604" y="2713230"/>
              <a:ext cx="292664" cy="914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5720"/>
                  </a:moveTo>
                  <a:lnTo>
                    <a:pt x="292664" y="45720"/>
                  </a:lnTo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3" name="직선 연결선 8">
              <a:extLst>
                <a:ext uri="{FF2B5EF4-FFF2-40B4-BE49-F238E27FC236}">
                  <a16:creationId xmlns:a16="http://schemas.microsoft.com/office/drawing/2014/main" id="{29744C7B-37E9-BB49-18A9-2B26AB06DA0C}"/>
                </a:ext>
              </a:extLst>
            </p:cNvPr>
            <p:cNvSpPr txBox="1"/>
            <p:nvPr/>
          </p:nvSpPr>
          <p:spPr>
            <a:xfrm>
              <a:off x="3503855" y="2757332"/>
              <a:ext cx="16163" cy="32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kern="1200"/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AF381F28-079A-4277-5668-F9463BD10389}"/>
              </a:ext>
            </a:extLst>
          </p:cNvPr>
          <p:cNvGrpSpPr/>
          <p:nvPr/>
        </p:nvGrpSpPr>
        <p:grpSpPr>
          <a:xfrm>
            <a:off x="2550687" y="4487689"/>
            <a:ext cx="1405498" cy="843299"/>
            <a:chOff x="1961906" y="2337301"/>
            <a:chExt cx="1405498" cy="843299"/>
          </a:xfrm>
        </p:grpSpPr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584FF32E-E326-9B7E-897D-2564413A4DBA}"/>
                </a:ext>
              </a:extLst>
            </p:cNvPr>
            <p:cNvSpPr/>
            <p:nvPr/>
          </p:nvSpPr>
          <p:spPr>
            <a:xfrm>
              <a:off x="1961906" y="2337301"/>
              <a:ext cx="1405498" cy="843299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A3D321B9-9189-7BCC-1A42-D45E67723F43}"/>
                </a:ext>
              </a:extLst>
            </p:cNvPr>
            <p:cNvSpPr txBox="1"/>
            <p:nvPr/>
          </p:nvSpPr>
          <p:spPr>
            <a:xfrm>
              <a:off x="1961906" y="2337301"/>
              <a:ext cx="1405498" cy="8432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871" tIns="72292" rIns="68871" bIns="72292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sz="1200" kern="1200" dirty="0"/>
                <a:t>업무 제목 </a:t>
              </a:r>
              <a:r>
                <a:rPr lang="en-US" sz="1200" kern="1200" dirty="0"/>
                <a:t>/ </a:t>
              </a:r>
              <a:r>
                <a:rPr lang="ko-KR" sz="1200" kern="1200" dirty="0"/>
                <a:t>담당자 </a:t>
              </a:r>
              <a:r>
                <a:rPr lang="en-US" sz="1200" kern="1200" dirty="0"/>
                <a:t>/ </a:t>
              </a:r>
              <a:r>
                <a:rPr lang="ko-KR" sz="1200" kern="1200" dirty="0"/>
                <a:t>마감일 </a:t>
              </a:r>
              <a:r>
                <a:rPr lang="en-US" sz="1200" kern="1200" dirty="0"/>
                <a:t>/ </a:t>
              </a:r>
              <a:r>
                <a:rPr lang="ko-KR" sz="1200" kern="1200" dirty="0"/>
                <a:t>상태 </a:t>
              </a:r>
              <a:r>
                <a:rPr lang="en-US" sz="1200" kern="1200" dirty="0"/>
                <a:t>/ </a:t>
              </a:r>
              <a:r>
                <a:rPr lang="ko-KR" sz="1200" kern="1200"/>
                <a:t>이슈 확인</a:t>
              </a:r>
              <a:endParaRPr lang="en-US" sz="1200" kern="1200" dirty="0"/>
            </a:p>
          </p:txBody>
        </p:sp>
      </p:grpSp>
      <p:grpSp>
        <p:nvGrpSpPr>
          <p:cNvPr id="131" name="그룹 130">
            <a:extLst>
              <a:ext uri="{FF2B5EF4-FFF2-40B4-BE49-F238E27FC236}">
                <a16:creationId xmlns:a16="http://schemas.microsoft.com/office/drawing/2014/main" id="{AA494799-2CA4-2EEC-5982-4CA727E3119A}"/>
              </a:ext>
            </a:extLst>
          </p:cNvPr>
          <p:cNvGrpSpPr/>
          <p:nvPr/>
        </p:nvGrpSpPr>
        <p:grpSpPr>
          <a:xfrm>
            <a:off x="4279450" y="4487689"/>
            <a:ext cx="1405498" cy="843299"/>
            <a:chOff x="3690669" y="2337301"/>
            <a:chExt cx="1405498" cy="843299"/>
          </a:xfrm>
        </p:grpSpPr>
        <p:sp>
          <p:nvSpPr>
            <p:cNvPr id="138" name="직사각형 137">
              <a:extLst>
                <a:ext uri="{FF2B5EF4-FFF2-40B4-BE49-F238E27FC236}">
                  <a16:creationId xmlns:a16="http://schemas.microsoft.com/office/drawing/2014/main" id="{EFB9D9C9-7441-88BC-602C-15A8D217C85C}"/>
                </a:ext>
              </a:extLst>
            </p:cNvPr>
            <p:cNvSpPr/>
            <p:nvPr/>
          </p:nvSpPr>
          <p:spPr>
            <a:xfrm>
              <a:off x="3690669" y="2337301"/>
              <a:ext cx="1405498" cy="843299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0457BFF1-239C-CA61-BBF5-6EFCB2496A17}"/>
                </a:ext>
              </a:extLst>
            </p:cNvPr>
            <p:cNvSpPr txBox="1"/>
            <p:nvPr/>
          </p:nvSpPr>
          <p:spPr>
            <a:xfrm>
              <a:off x="3690669" y="2337301"/>
              <a:ext cx="1405498" cy="8432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871" tIns="72292" rIns="68871" bIns="72292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sz="1200" kern="1200"/>
                <a:t>상태 변경</a:t>
              </a:r>
              <a:endParaRPr lang="en-US" sz="1200" kern="1200"/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5EE275AC-4419-AC77-D533-321F79C5B597}"/>
              </a:ext>
            </a:extLst>
          </p:cNvPr>
          <p:cNvGrpSpPr/>
          <p:nvPr/>
        </p:nvGrpSpPr>
        <p:grpSpPr>
          <a:xfrm>
            <a:off x="6008213" y="4487689"/>
            <a:ext cx="1405498" cy="843299"/>
            <a:chOff x="5419432" y="2337301"/>
            <a:chExt cx="1405498" cy="843299"/>
          </a:xfrm>
        </p:grpSpPr>
        <p:sp>
          <p:nvSpPr>
            <p:cNvPr id="134" name="직사각형 133">
              <a:extLst>
                <a:ext uri="{FF2B5EF4-FFF2-40B4-BE49-F238E27FC236}">
                  <a16:creationId xmlns:a16="http://schemas.microsoft.com/office/drawing/2014/main" id="{F0318D12-A561-03DF-E23F-AF82C1AFD492}"/>
                </a:ext>
              </a:extLst>
            </p:cNvPr>
            <p:cNvSpPr/>
            <p:nvPr/>
          </p:nvSpPr>
          <p:spPr>
            <a:xfrm>
              <a:off x="5419432" y="2337301"/>
              <a:ext cx="1405498" cy="843299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F2B6F2A5-FB87-B54A-3C59-F3473BD73E8D}"/>
                </a:ext>
              </a:extLst>
            </p:cNvPr>
            <p:cNvSpPr txBox="1"/>
            <p:nvPr/>
          </p:nvSpPr>
          <p:spPr>
            <a:xfrm>
              <a:off x="5419432" y="2337301"/>
              <a:ext cx="1405498" cy="8432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871" tIns="72292" rIns="68871" bIns="72292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sz="1200" kern="1200"/>
                <a:t>이슈 메모 수정</a:t>
              </a:r>
              <a:r>
                <a:rPr lang="en-US" sz="1200" kern="1200"/>
                <a:t>/</a:t>
              </a:r>
              <a:r>
                <a:rPr lang="ko-KR" sz="1200" kern="1200"/>
                <a:t>삭제</a:t>
              </a:r>
              <a:endParaRPr lang="en-US" sz="1200" kern="1200"/>
            </a:p>
          </p:txBody>
        </p:sp>
      </p:grpSp>
      <p:grpSp>
        <p:nvGrpSpPr>
          <p:cNvPr id="148" name="그룹 147">
            <a:extLst>
              <a:ext uri="{FF2B5EF4-FFF2-40B4-BE49-F238E27FC236}">
                <a16:creationId xmlns:a16="http://schemas.microsoft.com/office/drawing/2014/main" id="{D9C76A48-724A-5AA2-4D3E-E8761C2F0FEE}"/>
              </a:ext>
            </a:extLst>
          </p:cNvPr>
          <p:cNvGrpSpPr/>
          <p:nvPr/>
        </p:nvGrpSpPr>
        <p:grpSpPr>
          <a:xfrm>
            <a:off x="2225622" y="5984800"/>
            <a:ext cx="292664" cy="91440"/>
            <a:chOff x="8551893" y="2713230"/>
            <a:chExt cx="292664" cy="91440"/>
          </a:xfrm>
        </p:grpSpPr>
        <p:sp>
          <p:nvSpPr>
            <p:cNvPr id="155" name="직선 연결선 3">
              <a:extLst>
                <a:ext uri="{FF2B5EF4-FFF2-40B4-BE49-F238E27FC236}">
                  <a16:creationId xmlns:a16="http://schemas.microsoft.com/office/drawing/2014/main" id="{D824A531-9753-2BA3-22F6-ED4962420199}"/>
                </a:ext>
              </a:extLst>
            </p:cNvPr>
            <p:cNvSpPr/>
            <p:nvPr/>
          </p:nvSpPr>
          <p:spPr>
            <a:xfrm>
              <a:off x="8551893" y="2713230"/>
              <a:ext cx="292664" cy="914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5720"/>
                  </a:moveTo>
                  <a:lnTo>
                    <a:pt x="292664" y="45720"/>
                  </a:lnTo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6" name="직선 연결선 4">
              <a:extLst>
                <a:ext uri="{FF2B5EF4-FFF2-40B4-BE49-F238E27FC236}">
                  <a16:creationId xmlns:a16="http://schemas.microsoft.com/office/drawing/2014/main" id="{E187E31B-A248-C259-35C5-5041FA880EEC}"/>
                </a:ext>
              </a:extLst>
            </p:cNvPr>
            <p:cNvSpPr txBox="1"/>
            <p:nvPr/>
          </p:nvSpPr>
          <p:spPr>
            <a:xfrm>
              <a:off x="8690144" y="2757332"/>
              <a:ext cx="16163" cy="32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kern="1200"/>
            </a:p>
          </p:txBody>
        </p:sp>
      </p:grpSp>
      <p:grpSp>
        <p:nvGrpSpPr>
          <p:cNvPr id="149" name="그룹 148">
            <a:extLst>
              <a:ext uri="{FF2B5EF4-FFF2-40B4-BE49-F238E27FC236}">
                <a16:creationId xmlns:a16="http://schemas.microsoft.com/office/drawing/2014/main" id="{61563D1E-1FA5-A449-C586-4E6DE2E1AFFF}"/>
              </a:ext>
            </a:extLst>
          </p:cNvPr>
          <p:cNvGrpSpPr/>
          <p:nvPr/>
        </p:nvGrpSpPr>
        <p:grpSpPr>
          <a:xfrm>
            <a:off x="821924" y="5608871"/>
            <a:ext cx="1405498" cy="843299"/>
            <a:chOff x="7148195" y="2337301"/>
            <a:chExt cx="1405498" cy="843299"/>
          </a:xfrm>
        </p:grpSpPr>
        <p:sp>
          <p:nvSpPr>
            <p:cNvPr id="153" name="직사각형 152">
              <a:extLst>
                <a:ext uri="{FF2B5EF4-FFF2-40B4-BE49-F238E27FC236}">
                  <a16:creationId xmlns:a16="http://schemas.microsoft.com/office/drawing/2014/main" id="{5A0CD078-90D9-3CBA-D2DF-57B0AFD59433}"/>
                </a:ext>
              </a:extLst>
            </p:cNvPr>
            <p:cNvSpPr/>
            <p:nvPr/>
          </p:nvSpPr>
          <p:spPr>
            <a:xfrm>
              <a:off x="7148195" y="2337301"/>
              <a:ext cx="1405498" cy="843299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6A47B6C-DE73-3309-7FE0-D921F88346BF}"/>
                </a:ext>
              </a:extLst>
            </p:cNvPr>
            <p:cNvSpPr txBox="1"/>
            <p:nvPr/>
          </p:nvSpPr>
          <p:spPr>
            <a:xfrm>
              <a:off x="7148195" y="2337301"/>
              <a:ext cx="1405498" cy="8432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871" tIns="72292" rIns="68871" bIns="72292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sz="1200" kern="1200"/>
                <a:t>📄 ④ 업무 히스토리 페이지</a:t>
              </a:r>
              <a:endParaRPr lang="en-US" sz="1200" kern="1200" dirty="0"/>
            </a:p>
          </p:txBody>
        </p:sp>
      </p:grp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E26D5B0D-4330-F769-A216-0E489F525738}"/>
              </a:ext>
            </a:extLst>
          </p:cNvPr>
          <p:cNvGrpSpPr/>
          <p:nvPr/>
        </p:nvGrpSpPr>
        <p:grpSpPr>
          <a:xfrm>
            <a:off x="2550687" y="5608871"/>
            <a:ext cx="1405498" cy="843299"/>
            <a:chOff x="8876958" y="2337301"/>
            <a:chExt cx="1405498" cy="843299"/>
          </a:xfrm>
        </p:grpSpPr>
        <p:sp>
          <p:nvSpPr>
            <p:cNvPr id="151" name="직사각형 150">
              <a:extLst>
                <a:ext uri="{FF2B5EF4-FFF2-40B4-BE49-F238E27FC236}">
                  <a16:creationId xmlns:a16="http://schemas.microsoft.com/office/drawing/2014/main" id="{E66F2EF6-B225-C9C3-465A-D57226B19D8D}"/>
                </a:ext>
              </a:extLst>
            </p:cNvPr>
            <p:cNvSpPr/>
            <p:nvPr/>
          </p:nvSpPr>
          <p:spPr>
            <a:xfrm>
              <a:off x="8876958" y="2337301"/>
              <a:ext cx="1405498" cy="843299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A8373A28-F64C-A5BE-8B32-5243D0D91357}"/>
                </a:ext>
              </a:extLst>
            </p:cNvPr>
            <p:cNvSpPr txBox="1"/>
            <p:nvPr/>
          </p:nvSpPr>
          <p:spPr>
            <a:xfrm>
              <a:off x="8876958" y="2337301"/>
              <a:ext cx="1405498" cy="8432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871" tIns="72292" rIns="68871" bIns="72292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sz="1200" kern="1200"/>
                <a:t>상태 변경 기록</a:t>
              </a:r>
              <a:endParaRPr lang="en-US" sz="1200" kern="1200"/>
            </a:p>
          </p:txBody>
        </p:sp>
      </p:grpSp>
      <p:grpSp>
        <p:nvGrpSpPr>
          <p:cNvPr id="157" name="그룹 156">
            <a:extLst>
              <a:ext uri="{FF2B5EF4-FFF2-40B4-BE49-F238E27FC236}">
                <a16:creationId xmlns:a16="http://schemas.microsoft.com/office/drawing/2014/main" id="{1DF22DE9-5DC0-6029-9612-4054E71A1E57}"/>
              </a:ext>
            </a:extLst>
          </p:cNvPr>
          <p:cNvGrpSpPr/>
          <p:nvPr/>
        </p:nvGrpSpPr>
        <p:grpSpPr>
          <a:xfrm>
            <a:off x="5691229" y="5984800"/>
            <a:ext cx="292664" cy="91440"/>
            <a:chOff x="1636841" y="3879794"/>
            <a:chExt cx="292664" cy="91440"/>
          </a:xfrm>
        </p:grpSpPr>
        <p:sp>
          <p:nvSpPr>
            <p:cNvPr id="164" name="직선 연결선 3">
              <a:extLst>
                <a:ext uri="{FF2B5EF4-FFF2-40B4-BE49-F238E27FC236}">
                  <a16:creationId xmlns:a16="http://schemas.microsoft.com/office/drawing/2014/main" id="{0D041068-E131-5F30-5FA2-F6EE9B7B6B66}"/>
                </a:ext>
              </a:extLst>
            </p:cNvPr>
            <p:cNvSpPr/>
            <p:nvPr/>
          </p:nvSpPr>
          <p:spPr>
            <a:xfrm>
              <a:off x="1636841" y="3879794"/>
              <a:ext cx="292664" cy="914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5720"/>
                  </a:moveTo>
                  <a:lnTo>
                    <a:pt x="292664" y="45720"/>
                  </a:lnTo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5" name="직선 연결선 4">
              <a:extLst>
                <a:ext uri="{FF2B5EF4-FFF2-40B4-BE49-F238E27FC236}">
                  <a16:creationId xmlns:a16="http://schemas.microsoft.com/office/drawing/2014/main" id="{99A192F8-FB90-1C77-F5C3-0012A97D9E49}"/>
                </a:ext>
              </a:extLst>
            </p:cNvPr>
            <p:cNvSpPr txBox="1"/>
            <p:nvPr/>
          </p:nvSpPr>
          <p:spPr>
            <a:xfrm>
              <a:off x="1775092" y="3923896"/>
              <a:ext cx="16163" cy="32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kern="1200" dirty="0"/>
            </a:p>
          </p:txBody>
        </p:sp>
      </p:grp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1098E0C9-E76D-6EFA-169E-2E7A1C693409}"/>
              </a:ext>
            </a:extLst>
          </p:cNvPr>
          <p:cNvGrpSpPr/>
          <p:nvPr/>
        </p:nvGrpSpPr>
        <p:grpSpPr>
          <a:xfrm>
            <a:off x="4287531" y="5608870"/>
            <a:ext cx="1405498" cy="843299"/>
            <a:chOff x="233143" y="3503864"/>
            <a:chExt cx="1405498" cy="843299"/>
          </a:xfrm>
        </p:grpSpPr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0FD12600-DB3E-CC50-94CA-961536045882}"/>
                </a:ext>
              </a:extLst>
            </p:cNvPr>
            <p:cNvSpPr/>
            <p:nvPr/>
          </p:nvSpPr>
          <p:spPr>
            <a:xfrm>
              <a:off x="233143" y="3503864"/>
              <a:ext cx="1405498" cy="843299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39E057AD-B9E7-7882-EAB5-D65782D32812}"/>
                </a:ext>
              </a:extLst>
            </p:cNvPr>
            <p:cNvSpPr txBox="1"/>
            <p:nvPr/>
          </p:nvSpPr>
          <p:spPr>
            <a:xfrm>
              <a:off x="233143" y="3503864"/>
              <a:ext cx="1405498" cy="8432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871" tIns="72292" rIns="68871" bIns="72292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sz="1200" kern="1200" dirty="0"/>
                <a:t>→ 언제</a:t>
              </a:r>
              <a:r>
                <a:rPr lang="en-US" sz="1200" kern="1200" dirty="0"/>
                <a:t>, </a:t>
              </a:r>
              <a:r>
                <a:rPr lang="ko-KR" sz="1200" kern="1200" dirty="0"/>
                <a:t>누가</a:t>
              </a:r>
              <a:r>
                <a:rPr lang="en-US" sz="1200" kern="1200" dirty="0"/>
                <a:t>, </a:t>
              </a:r>
              <a:r>
                <a:rPr lang="ko-KR" sz="1200" kern="1200" dirty="0"/>
                <a:t>어떤 상태로 바꿨는지 확인</a:t>
              </a:r>
              <a:endParaRPr lang="en-US" sz="1200" kern="1200" dirty="0"/>
            </a:p>
          </p:txBody>
        </p:sp>
      </p:grp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39B800F9-40F7-91D6-99A3-9837FD5E9458}"/>
              </a:ext>
            </a:extLst>
          </p:cNvPr>
          <p:cNvGrpSpPr/>
          <p:nvPr/>
        </p:nvGrpSpPr>
        <p:grpSpPr>
          <a:xfrm>
            <a:off x="6016294" y="5608870"/>
            <a:ext cx="1405498" cy="843299"/>
            <a:chOff x="1961906" y="3503864"/>
            <a:chExt cx="1405498" cy="843299"/>
          </a:xfrm>
        </p:grpSpPr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C8B09413-320E-21F6-F656-9CAAD4D94AE1}"/>
                </a:ext>
              </a:extLst>
            </p:cNvPr>
            <p:cNvSpPr/>
            <p:nvPr/>
          </p:nvSpPr>
          <p:spPr>
            <a:xfrm>
              <a:off x="1961906" y="3503864"/>
              <a:ext cx="1405498" cy="843299"/>
            </a:xfrm>
            <a:prstGeom prst="rect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C04E6999-5266-0893-688A-D013EBD9CD01}"/>
                </a:ext>
              </a:extLst>
            </p:cNvPr>
            <p:cNvSpPr txBox="1"/>
            <p:nvPr/>
          </p:nvSpPr>
          <p:spPr>
            <a:xfrm>
              <a:off x="1961906" y="3503864"/>
              <a:ext cx="1405498" cy="843299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68871" tIns="72292" rIns="68871" bIns="72292" numCol="1" spcCol="1270" anchor="ctr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ko-KR" sz="1200" kern="1200"/>
                <a:t>이슈 메모 작성</a:t>
              </a:r>
              <a:r>
                <a:rPr lang="en-US" sz="1200" kern="1200"/>
                <a:t>/</a:t>
              </a:r>
              <a:r>
                <a:rPr lang="ko-KR" sz="1200" kern="1200"/>
                <a:t>수정</a:t>
              </a:r>
              <a:r>
                <a:rPr lang="en-US" sz="1200" kern="1200"/>
                <a:t>/</a:t>
              </a:r>
              <a:r>
                <a:rPr lang="ko-KR" sz="1200" kern="1200"/>
                <a:t>삭제 로그</a:t>
              </a:r>
              <a:endParaRPr lang="en-US" sz="1200" kern="1200"/>
            </a:p>
          </p:txBody>
        </p:sp>
      </p:grpSp>
      <p:grpSp>
        <p:nvGrpSpPr>
          <p:cNvPr id="166" name="그룹 165">
            <a:extLst>
              <a:ext uri="{FF2B5EF4-FFF2-40B4-BE49-F238E27FC236}">
                <a16:creationId xmlns:a16="http://schemas.microsoft.com/office/drawing/2014/main" id="{E8ADC319-7FEA-8AC6-AE1F-49CA9FEE4F31}"/>
              </a:ext>
            </a:extLst>
          </p:cNvPr>
          <p:cNvGrpSpPr/>
          <p:nvPr/>
        </p:nvGrpSpPr>
        <p:grpSpPr>
          <a:xfrm>
            <a:off x="3954385" y="5977108"/>
            <a:ext cx="292664" cy="91440"/>
            <a:chOff x="3365604" y="2713230"/>
            <a:chExt cx="292664" cy="91440"/>
          </a:xfrm>
        </p:grpSpPr>
        <p:sp>
          <p:nvSpPr>
            <p:cNvPr id="167" name="직선 연결선 7">
              <a:extLst>
                <a:ext uri="{FF2B5EF4-FFF2-40B4-BE49-F238E27FC236}">
                  <a16:creationId xmlns:a16="http://schemas.microsoft.com/office/drawing/2014/main" id="{996A583B-A19A-BCDB-CABB-7937E656959C}"/>
                </a:ext>
              </a:extLst>
            </p:cNvPr>
            <p:cNvSpPr/>
            <p:nvPr/>
          </p:nvSpPr>
          <p:spPr>
            <a:xfrm>
              <a:off x="3365604" y="2713230"/>
              <a:ext cx="292664" cy="914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5720"/>
                  </a:moveTo>
                  <a:lnTo>
                    <a:pt x="292664" y="45720"/>
                  </a:lnTo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8" name="직선 연결선 8">
              <a:extLst>
                <a:ext uri="{FF2B5EF4-FFF2-40B4-BE49-F238E27FC236}">
                  <a16:creationId xmlns:a16="http://schemas.microsoft.com/office/drawing/2014/main" id="{DA595A0B-E88F-3CE4-5BD6-F6C7D7480941}"/>
                </a:ext>
              </a:extLst>
            </p:cNvPr>
            <p:cNvSpPr txBox="1"/>
            <p:nvPr/>
          </p:nvSpPr>
          <p:spPr>
            <a:xfrm>
              <a:off x="3503855" y="2757332"/>
              <a:ext cx="16163" cy="32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kern="1200"/>
            </a:p>
          </p:txBody>
        </p:sp>
      </p:grpSp>
      <p:grpSp>
        <p:nvGrpSpPr>
          <p:cNvPr id="170" name="그룹 169">
            <a:extLst>
              <a:ext uri="{FF2B5EF4-FFF2-40B4-BE49-F238E27FC236}">
                <a16:creationId xmlns:a16="http://schemas.microsoft.com/office/drawing/2014/main" id="{548FB93F-D14D-ED98-6085-CF8C67A0A993}"/>
              </a:ext>
            </a:extLst>
          </p:cNvPr>
          <p:cNvGrpSpPr/>
          <p:nvPr/>
        </p:nvGrpSpPr>
        <p:grpSpPr>
          <a:xfrm>
            <a:off x="5691229" y="4863618"/>
            <a:ext cx="292664" cy="91440"/>
            <a:chOff x="1636841" y="3879794"/>
            <a:chExt cx="292664" cy="91440"/>
          </a:xfrm>
        </p:grpSpPr>
        <p:sp>
          <p:nvSpPr>
            <p:cNvPr id="171" name="직선 연결선 3">
              <a:extLst>
                <a:ext uri="{FF2B5EF4-FFF2-40B4-BE49-F238E27FC236}">
                  <a16:creationId xmlns:a16="http://schemas.microsoft.com/office/drawing/2014/main" id="{B2216513-7CAA-3B45-9DA8-139542F8CE5C}"/>
                </a:ext>
              </a:extLst>
            </p:cNvPr>
            <p:cNvSpPr/>
            <p:nvPr/>
          </p:nvSpPr>
          <p:spPr>
            <a:xfrm>
              <a:off x="1636841" y="3879794"/>
              <a:ext cx="292664" cy="91440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0" y="45720"/>
                  </a:moveTo>
                  <a:lnTo>
                    <a:pt x="292664" y="45720"/>
                  </a:lnTo>
                </a:path>
              </a:pathLst>
            </a:custGeom>
            <a:noFill/>
            <a:ln>
              <a:tailEnd type="arrow"/>
            </a:ln>
          </p:spPr>
          <p:style>
            <a:lnRef idx="1">
              <a:schemeClr val="accent1">
                <a:hueOff val="0"/>
                <a:satOff val="0"/>
                <a:lumOff val="0"/>
                <a:alphaOff val="0"/>
              </a:schemeClr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2" name="직선 연결선 4">
              <a:extLst>
                <a:ext uri="{FF2B5EF4-FFF2-40B4-BE49-F238E27FC236}">
                  <a16:creationId xmlns:a16="http://schemas.microsoft.com/office/drawing/2014/main" id="{9F9A3CA5-AB14-EDB6-5FA3-D23E8CAA07C4}"/>
                </a:ext>
              </a:extLst>
            </p:cNvPr>
            <p:cNvSpPr txBox="1"/>
            <p:nvPr/>
          </p:nvSpPr>
          <p:spPr>
            <a:xfrm>
              <a:off x="1775092" y="3923896"/>
              <a:ext cx="16163" cy="3235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700" tIns="0" rIns="12700" bIns="0" numCol="1" spcCol="1270" anchor="ctr" anchorCtr="0">
              <a:noAutofit/>
            </a:bodyPr>
            <a:lstStyle/>
            <a:p>
              <a:pPr marL="0" lvl="0" indent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endParaRPr lang="en-US" sz="500" kern="1200" dirty="0"/>
            </a:p>
          </p:txBody>
        </p:sp>
      </p:grpSp>
      <p:sp>
        <p:nvSpPr>
          <p:cNvPr id="174" name="직사각형 173">
            <a:extLst>
              <a:ext uri="{FF2B5EF4-FFF2-40B4-BE49-F238E27FC236}">
                <a16:creationId xmlns:a16="http://schemas.microsoft.com/office/drawing/2014/main" id="{FC01952F-051E-41E3-26F1-15D43A20D525}"/>
              </a:ext>
            </a:extLst>
          </p:cNvPr>
          <p:cNvSpPr/>
          <p:nvPr/>
        </p:nvSpPr>
        <p:spPr>
          <a:xfrm>
            <a:off x="719393" y="1089086"/>
            <a:ext cx="10520516" cy="1110518"/>
          </a:xfrm>
          <a:prstGeom prst="rect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0D9C00C1-621B-A633-5D69-C4EE4159A844}"/>
              </a:ext>
            </a:extLst>
          </p:cNvPr>
          <p:cNvSpPr txBox="1"/>
          <p:nvPr/>
        </p:nvSpPr>
        <p:spPr>
          <a:xfrm>
            <a:off x="8485733" y="1502742"/>
            <a:ext cx="3108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① </a:t>
            </a:r>
            <a:r>
              <a:rPr lang="en-US" dirty="0"/>
              <a:t> </a:t>
            </a:r>
            <a:r>
              <a:rPr lang="ko-KR" altLang="en-US" dirty="0"/>
              <a:t>업무 등록 페이지</a:t>
            </a:r>
            <a:endParaRPr lang="en-US" dirty="0"/>
          </a:p>
        </p:txBody>
      </p:sp>
      <p:sp>
        <p:nvSpPr>
          <p:cNvPr id="176" name="직사각형 175">
            <a:extLst>
              <a:ext uri="{FF2B5EF4-FFF2-40B4-BE49-F238E27FC236}">
                <a16:creationId xmlns:a16="http://schemas.microsoft.com/office/drawing/2014/main" id="{DE2A1E17-1A2E-7AD6-FC0E-A3B99EDFD532}"/>
              </a:ext>
            </a:extLst>
          </p:cNvPr>
          <p:cNvSpPr/>
          <p:nvPr/>
        </p:nvSpPr>
        <p:spPr>
          <a:xfrm>
            <a:off x="719393" y="2276687"/>
            <a:ext cx="10520516" cy="2100025"/>
          </a:xfrm>
          <a:prstGeom prst="rect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84869B25-5568-0509-D105-42471E1A8E9D}"/>
              </a:ext>
            </a:extLst>
          </p:cNvPr>
          <p:cNvSpPr txBox="1"/>
          <p:nvPr/>
        </p:nvSpPr>
        <p:spPr>
          <a:xfrm>
            <a:off x="8485733" y="3647593"/>
            <a:ext cx="3108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② 업무 목록 페이지</a:t>
            </a:r>
            <a:endParaRPr lang="en-US" dirty="0"/>
          </a:p>
        </p:txBody>
      </p:sp>
      <p:sp>
        <p:nvSpPr>
          <p:cNvPr id="178" name="직사각형 177">
            <a:extLst>
              <a:ext uri="{FF2B5EF4-FFF2-40B4-BE49-F238E27FC236}">
                <a16:creationId xmlns:a16="http://schemas.microsoft.com/office/drawing/2014/main" id="{9690C0EF-F4BE-2162-B9E1-B881B25FEC36}"/>
              </a:ext>
            </a:extLst>
          </p:cNvPr>
          <p:cNvSpPr/>
          <p:nvPr/>
        </p:nvSpPr>
        <p:spPr>
          <a:xfrm>
            <a:off x="719393" y="4440192"/>
            <a:ext cx="10520516" cy="1024722"/>
          </a:xfrm>
          <a:prstGeom prst="rect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74220197-1628-AB60-A579-A3FDC88F0FA3}"/>
              </a:ext>
            </a:extLst>
          </p:cNvPr>
          <p:cNvSpPr txBox="1"/>
          <p:nvPr/>
        </p:nvSpPr>
        <p:spPr>
          <a:xfrm>
            <a:off x="8485733" y="4862001"/>
            <a:ext cx="3108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③ 업무 상세 페이지</a:t>
            </a:r>
            <a:endParaRPr lang="en-US" dirty="0"/>
          </a:p>
        </p:txBody>
      </p:sp>
      <p:sp>
        <p:nvSpPr>
          <p:cNvPr id="180" name="직사각형 179">
            <a:extLst>
              <a:ext uri="{FF2B5EF4-FFF2-40B4-BE49-F238E27FC236}">
                <a16:creationId xmlns:a16="http://schemas.microsoft.com/office/drawing/2014/main" id="{319D7D62-ACB3-05F1-BD34-576B874A9C07}"/>
              </a:ext>
            </a:extLst>
          </p:cNvPr>
          <p:cNvSpPr/>
          <p:nvPr/>
        </p:nvSpPr>
        <p:spPr>
          <a:xfrm>
            <a:off x="719393" y="5563879"/>
            <a:ext cx="10520516" cy="1024722"/>
          </a:xfrm>
          <a:prstGeom prst="rect">
            <a:avLst/>
          </a:prstGeom>
          <a:noFill/>
          <a:ln>
            <a:solidFill>
              <a:schemeClr val="accent1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99039574-25C0-19A9-8C3D-3F675D10D06C}"/>
              </a:ext>
            </a:extLst>
          </p:cNvPr>
          <p:cNvSpPr txBox="1"/>
          <p:nvPr/>
        </p:nvSpPr>
        <p:spPr>
          <a:xfrm>
            <a:off x="8485733" y="5928154"/>
            <a:ext cx="3108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④ 업무 히스토리 페이지</a:t>
            </a:r>
            <a:endParaRPr lang="en-US" dirty="0"/>
          </a:p>
        </p:txBody>
      </p:sp>
      <p:sp>
        <p:nvSpPr>
          <p:cNvPr id="182" name="제목 1">
            <a:extLst>
              <a:ext uri="{FF2B5EF4-FFF2-40B4-BE49-F238E27FC236}">
                <a16:creationId xmlns:a16="http://schemas.microsoft.com/office/drawing/2014/main" id="{3472AE6E-1A38-4F0D-74D3-8C4BB4598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37" y="43795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fontAlgn="base">
              <a:spcAft>
                <a:spcPct val="0"/>
              </a:spcAft>
              <a:buClrTx/>
              <a:buSzTx/>
              <a:tabLst/>
            </a:pPr>
            <a:r>
              <a:rPr lang="ko-KR" altLang="en-US" sz="4000" dirty="0"/>
              <a:t>주요 페이지 </a:t>
            </a:r>
            <a:r>
              <a:rPr lang="en-US" altLang="ko-KR" sz="4000" dirty="0"/>
              <a:t>&amp; </a:t>
            </a:r>
            <a:r>
              <a:rPr lang="ko-KR" altLang="en-US" sz="4000" dirty="0"/>
              <a:t>기능 정리</a:t>
            </a:r>
            <a:endParaRPr kumimoji="0" lang="en-US" altLang="en-US" sz="4000" b="0" i="0" u="none" strike="noStrike" kern="1200" cap="none" normalizeH="0" baseline="0" dirty="0">
              <a:ln>
                <a:noFill/>
              </a:ln>
              <a:effectLst/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79706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6AA281-739D-F3AD-38FB-891A83450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05641D-AD6B-2E63-1884-B234AC5D1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FF999AE-A3FD-48EC-BA99-2B7A0C8C28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ko-KR" altLang="en-US" sz="900" dirty="0"/>
              <a:t>프로젝트명 </a:t>
            </a:r>
            <a:r>
              <a:rPr lang="en-US" altLang="ko-KR" sz="900" dirty="0"/>
              <a:t>: Workflow Lite</a:t>
            </a:r>
          </a:p>
          <a:p>
            <a:r>
              <a:rPr lang="ko-KR" altLang="en-US" sz="900" dirty="0"/>
              <a:t>목표 </a:t>
            </a:r>
            <a:r>
              <a:rPr lang="en-US" altLang="ko-KR" sz="900" dirty="0"/>
              <a:t>: </a:t>
            </a:r>
            <a:r>
              <a:rPr lang="ko-KR" altLang="en-US" sz="900" dirty="0"/>
              <a:t>간단한 사내 업무 관리 </a:t>
            </a:r>
            <a:r>
              <a:rPr lang="ko-KR" altLang="en-US" sz="900" dirty="0" err="1"/>
              <a:t>웹앱</a:t>
            </a:r>
            <a:r>
              <a:rPr lang="ko-KR" altLang="en-US" sz="900" dirty="0"/>
              <a:t> 개발 </a:t>
            </a:r>
            <a:r>
              <a:rPr lang="en-US" altLang="ko-KR" sz="900" dirty="0"/>
              <a:t>( </a:t>
            </a:r>
            <a:r>
              <a:rPr lang="ko-KR" altLang="en-US" sz="900" dirty="0"/>
              <a:t>업무 등록</a:t>
            </a:r>
            <a:r>
              <a:rPr lang="en-US" altLang="ko-KR" sz="900" dirty="0"/>
              <a:t>, </a:t>
            </a:r>
            <a:r>
              <a:rPr lang="ko-KR" altLang="en-US" sz="900" dirty="0"/>
              <a:t>상태 변경</a:t>
            </a:r>
            <a:r>
              <a:rPr lang="en-US" altLang="ko-KR" sz="900" dirty="0"/>
              <a:t>, </a:t>
            </a:r>
            <a:r>
              <a:rPr lang="ko-KR" altLang="en-US" sz="900" dirty="0"/>
              <a:t>이슈 관리 기능을 통해 개인 및 팀 업무 이력을 쉽게 관리하고 히스토리를 남길 수 있는 </a:t>
            </a:r>
            <a:r>
              <a:rPr lang="ko-KR" altLang="en-US" sz="900" dirty="0" err="1"/>
              <a:t>웹앱을</a:t>
            </a:r>
            <a:r>
              <a:rPr lang="ko-KR" altLang="en-US" sz="900" dirty="0"/>
              <a:t> 제작</a:t>
            </a:r>
            <a:endParaRPr lang="en-US" altLang="ko-KR" sz="900" dirty="0"/>
          </a:p>
          <a:p>
            <a:r>
              <a:rPr lang="ko-KR" altLang="en-US" sz="900" dirty="0"/>
              <a:t>목적 </a:t>
            </a:r>
            <a:r>
              <a:rPr lang="en-US" altLang="ko-KR" sz="900" dirty="0"/>
              <a:t>: </a:t>
            </a:r>
            <a:r>
              <a:rPr lang="ko-KR" altLang="en-US" sz="900" dirty="0"/>
              <a:t>각 부서 다양한 팀에서 사내 프로젝트 업무를 간편하게 관리 </a:t>
            </a:r>
            <a:r>
              <a:rPr lang="en-US" altLang="ko-KR" sz="900" dirty="0"/>
              <a:t>/ </a:t>
            </a:r>
            <a:r>
              <a:rPr lang="ko-KR" altLang="en-US" sz="900" dirty="0"/>
              <a:t>업무 진행상황</a:t>
            </a:r>
            <a:r>
              <a:rPr lang="en-US" altLang="ko-KR" sz="900" dirty="0"/>
              <a:t>, </a:t>
            </a:r>
            <a:r>
              <a:rPr lang="ko-KR" altLang="en-US" sz="900" dirty="0"/>
              <a:t>담당자</a:t>
            </a:r>
            <a:r>
              <a:rPr lang="en-US" altLang="ko-KR" sz="900" dirty="0"/>
              <a:t>, </a:t>
            </a:r>
            <a:r>
              <a:rPr lang="ko-KR" altLang="en-US" sz="900" dirty="0"/>
              <a:t>마감일</a:t>
            </a:r>
            <a:r>
              <a:rPr lang="en-US" altLang="ko-KR" sz="900" dirty="0"/>
              <a:t>, </a:t>
            </a:r>
            <a:r>
              <a:rPr lang="ko-KR" altLang="en-US" sz="900" dirty="0"/>
              <a:t>이슈를 한화면에서 확인 </a:t>
            </a:r>
            <a:r>
              <a:rPr lang="en-US" altLang="ko-KR" sz="900" dirty="0"/>
              <a:t>/ </a:t>
            </a:r>
            <a:r>
              <a:rPr lang="ko-KR" altLang="en-US" sz="900" dirty="0"/>
              <a:t>추후 히스토리 기능을 통해 프로젝트별 과거 이슈 및 변경 사항 관리 기반 마련</a:t>
            </a:r>
            <a:endParaRPr lang="en-US" altLang="ko-KR" sz="900" dirty="0"/>
          </a:p>
          <a:p>
            <a:r>
              <a:rPr lang="ko-KR" altLang="en-US" sz="900" dirty="0"/>
              <a:t>기대효과</a:t>
            </a:r>
            <a:endParaRPr lang="en-US" altLang="ko-KR" sz="900" dirty="0"/>
          </a:p>
          <a:p>
            <a:r>
              <a:rPr lang="ko-KR" altLang="en-US" sz="900" dirty="0"/>
              <a:t>주요 기능 </a:t>
            </a:r>
            <a:endParaRPr lang="en-US" altLang="ko-KR" sz="900" dirty="0"/>
          </a:p>
          <a:p>
            <a:pPr>
              <a:buFontTx/>
              <a:buChar char="-"/>
            </a:pPr>
            <a:r>
              <a:rPr lang="ko-KR" altLang="en-US" sz="900" dirty="0"/>
              <a:t>업무 등록 </a:t>
            </a:r>
            <a:r>
              <a:rPr lang="en-US" altLang="ko-KR" sz="900" dirty="0"/>
              <a:t>( </a:t>
            </a:r>
            <a:r>
              <a:rPr lang="ko-KR" altLang="en-US" sz="900" dirty="0"/>
              <a:t>업무 제목</a:t>
            </a:r>
            <a:r>
              <a:rPr lang="en-US" altLang="ko-KR" sz="900" dirty="0"/>
              <a:t>, </a:t>
            </a:r>
            <a:r>
              <a:rPr lang="ko-KR" altLang="en-US" sz="900" dirty="0"/>
              <a:t>담당자</a:t>
            </a:r>
            <a:r>
              <a:rPr lang="en-US" altLang="ko-KR" sz="900" dirty="0"/>
              <a:t>, </a:t>
            </a:r>
            <a:r>
              <a:rPr lang="ko-KR" altLang="en-US" sz="900" dirty="0"/>
              <a:t>마감일 입력</a:t>
            </a:r>
            <a:r>
              <a:rPr lang="en-US" altLang="ko-KR" sz="900" dirty="0"/>
              <a:t>)</a:t>
            </a:r>
          </a:p>
          <a:p>
            <a:pPr>
              <a:buFontTx/>
              <a:buChar char="-"/>
            </a:pPr>
            <a:r>
              <a:rPr lang="ko-KR" altLang="en-US" sz="900" dirty="0"/>
              <a:t>업무 목록 조회 </a:t>
            </a:r>
            <a:r>
              <a:rPr lang="en-US" altLang="ko-KR" sz="900" dirty="0"/>
              <a:t>( </a:t>
            </a:r>
            <a:r>
              <a:rPr lang="ko-KR" altLang="en-US" sz="900" dirty="0"/>
              <a:t>등록된 업무 목록 확인</a:t>
            </a:r>
            <a:r>
              <a:rPr lang="en-US" altLang="ko-KR" sz="900" dirty="0"/>
              <a:t>)</a:t>
            </a:r>
          </a:p>
          <a:p>
            <a:pPr>
              <a:buFontTx/>
              <a:buChar char="-"/>
            </a:pPr>
            <a:r>
              <a:rPr lang="ko-KR" altLang="en-US" sz="900" dirty="0"/>
              <a:t>업무 상태 변경 </a:t>
            </a:r>
            <a:r>
              <a:rPr lang="en-US" altLang="ko-KR" sz="900" dirty="0"/>
              <a:t>( </a:t>
            </a:r>
            <a:r>
              <a:rPr lang="ko-KR" altLang="en-US" sz="900" dirty="0"/>
              <a:t>진행중</a:t>
            </a:r>
            <a:r>
              <a:rPr lang="en-US" altLang="ko-KR" sz="900" dirty="0"/>
              <a:t>, </a:t>
            </a:r>
            <a:r>
              <a:rPr lang="ko-KR" altLang="en-US" sz="900" dirty="0"/>
              <a:t>완료</a:t>
            </a:r>
            <a:r>
              <a:rPr lang="en-US" altLang="ko-KR" sz="900" dirty="0"/>
              <a:t>, </a:t>
            </a:r>
            <a:r>
              <a:rPr lang="ko-KR" altLang="en-US" sz="900" dirty="0"/>
              <a:t>보류</a:t>
            </a:r>
            <a:r>
              <a:rPr lang="en-US" altLang="ko-KR" sz="900" dirty="0"/>
              <a:t>,</a:t>
            </a:r>
            <a:r>
              <a:rPr lang="ko-KR" altLang="en-US" sz="900" dirty="0"/>
              <a:t>로 변경 가능 </a:t>
            </a:r>
            <a:r>
              <a:rPr lang="en-US" altLang="ko-KR" sz="900" dirty="0"/>
              <a:t>)</a:t>
            </a:r>
          </a:p>
          <a:p>
            <a:pPr>
              <a:buFontTx/>
              <a:buChar char="-"/>
            </a:pPr>
            <a:r>
              <a:rPr lang="ko-KR" altLang="en-US" sz="900" dirty="0"/>
              <a:t>이슈 메모 기능 </a:t>
            </a:r>
            <a:r>
              <a:rPr lang="en-US" altLang="ko-KR" sz="900" dirty="0"/>
              <a:t>( </a:t>
            </a:r>
            <a:r>
              <a:rPr lang="ko-KR" altLang="en-US" sz="900" dirty="0"/>
              <a:t>업무별 간단한 이슈 메모 작성</a:t>
            </a:r>
            <a:r>
              <a:rPr lang="en-US" altLang="ko-KR" sz="900" dirty="0"/>
              <a:t>)</a:t>
            </a:r>
          </a:p>
          <a:p>
            <a:pPr>
              <a:buFontTx/>
              <a:buChar char="-"/>
            </a:pPr>
            <a:r>
              <a:rPr lang="ko-KR" altLang="en-US" sz="900" dirty="0"/>
              <a:t>간단한 업무 변경 히스토리 저장 </a:t>
            </a:r>
            <a:r>
              <a:rPr lang="en-US" altLang="ko-KR" sz="900" dirty="0"/>
              <a:t>( </a:t>
            </a:r>
            <a:r>
              <a:rPr lang="ko-KR" altLang="en-US" sz="900" dirty="0"/>
              <a:t>상태</a:t>
            </a:r>
            <a:r>
              <a:rPr lang="en-US" altLang="ko-KR" sz="900" dirty="0"/>
              <a:t> </a:t>
            </a:r>
            <a:r>
              <a:rPr lang="ko-KR" altLang="en-US" sz="900" dirty="0"/>
              <a:t>변경</a:t>
            </a:r>
            <a:r>
              <a:rPr lang="en-US" altLang="ko-KR" sz="900" dirty="0"/>
              <a:t>/</a:t>
            </a:r>
            <a:r>
              <a:rPr lang="ko-KR" altLang="en-US" sz="900" dirty="0"/>
              <a:t>이슈 입력 시 로그 기록</a:t>
            </a:r>
            <a:r>
              <a:rPr lang="en-US" altLang="ko-KR" sz="900" dirty="0"/>
              <a:t>)</a:t>
            </a:r>
          </a:p>
          <a:p>
            <a:r>
              <a:rPr lang="ko-KR" altLang="en-US" sz="900" dirty="0"/>
              <a:t>추후 추가 하고 싶은 기능 </a:t>
            </a:r>
            <a:r>
              <a:rPr lang="en-US" altLang="ko-KR" sz="900" dirty="0"/>
              <a:t>(  </a:t>
            </a:r>
            <a:r>
              <a:rPr lang="ko-KR" altLang="en-US" sz="900" dirty="0"/>
              <a:t>업무 변경 및 이슈 발생 시 깃발 표시</a:t>
            </a:r>
            <a:r>
              <a:rPr lang="en-US" altLang="ko-KR" sz="900" dirty="0"/>
              <a:t>, </a:t>
            </a:r>
            <a:r>
              <a:rPr lang="ko-KR" altLang="en-US" sz="900" dirty="0"/>
              <a:t>업무별 히스토리 타임라인 시각화</a:t>
            </a:r>
            <a:r>
              <a:rPr lang="en-US" altLang="ko-KR" sz="900" dirty="0"/>
              <a:t>, </a:t>
            </a:r>
            <a:r>
              <a:rPr lang="ko-KR" altLang="en-US" sz="900" dirty="0"/>
              <a:t>담당자별</a:t>
            </a:r>
            <a:r>
              <a:rPr lang="en-US" altLang="ko-KR" sz="900" dirty="0"/>
              <a:t>/</a:t>
            </a:r>
            <a:r>
              <a:rPr lang="ko-KR" altLang="en-US" sz="900" dirty="0"/>
              <a:t>프로젝트별 업무 목록 필터링</a:t>
            </a:r>
            <a:r>
              <a:rPr lang="en-US" altLang="ko-KR" sz="900" dirty="0"/>
              <a:t>/ </a:t>
            </a:r>
            <a:r>
              <a:rPr lang="ko-KR" altLang="en-US" sz="900" dirty="0" err="1"/>
              <a:t>알림기능</a:t>
            </a:r>
            <a:r>
              <a:rPr lang="en-US" altLang="ko-KR" sz="900" dirty="0"/>
              <a:t>(</a:t>
            </a:r>
            <a:r>
              <a:rPr lang="ko-KR" altLang="en-US" sz="900" dirty="0"/>
              <a:t>업무 마감일 임박</a:t>
            </a:r>
            <a:r>
              <a:rPr lang="en-US" altLang="ko-KR" sz="900" dirty="0"/>
              <a:t>/</a:t>
            </a:r>
            <a:r>
              <a:rPr lang="ko-KR" altLang="en-US" sz="900" dirty="0"/>
              <a:t>이슈발생 </a:t>
            </a:r>
            <a:r>
              <a:rPr lang="en-US" altLang="ko-KR" sz="900" dirty="0"/>
              <a:t>)</a:t>
            </a:r>
          </a:p>
          <a:p>
            <a:r>
              <a:rPr lang="ko-KR" altLang="en-US" sz="900" dirty="0"/>
              <a:t>기대효과</a:t>
            </a:r>
            <a:endParaRPr lang="en-US" altLang="ko-KR" sz="900" dirty="0"/>
          </a:p>
          <a:p>
            <a:pPr>
              <a:buFontTx/>
              <a:buChar char="-"/>
            </a:pPr>
            <a:r>
              <a:rPr lang="ko-KR" altLang="en-US" sz="900" dirty="0"/>
              <a:t>부서별 전 사내 업무 이력 통합 관리 가능</a:t>
            </a:r>
            <a:endParaRPr lang="en-US" altLang="ko-KR" sz="900" dirty="0"/>
          </a:p>
          <a:p>
            <a:pPr>
              <a:buFontTx/>
              <a:buChar char="-"/>
            </a:pPr>
            <a:r>
              <a:rPr lang="ko-KR" altLang="en-US" sz="900" dirty="0"/>
              <a:t>프로젝트별 업무 내역을 수년간 관리 및 조회 가능</a:t>
            </a:r>
            <a:endParaRPr lang="en-US" altLang="ko-KR" sz="900" dirty="0"/>
          </a:p>
          <a:p>
            <a:pPr>
              <a:buFontTx/>
              <a:buChar char="-"/>
            </a:pPr>
            <a:r>
              <a:rPr lang="ko-KR" altLang="en-US" sz="900" dirty="0"/>
              <a:t>간단한 </a:t>
            </a:r>
            <a:r>
              <a:rPr lang="ko-KR" altLang="en-US" sz="900" dirty="0" err="1"/>
              <a:t>웹앱</a:t>
            </a:r>
            <a:r>
              <a:rPr lang="ko-KR" altLang="en-US" sz="900" dirty="0"/>
              <a:t> 형태로 </a:t>
            </a:r>
            <a:r>
              <a:rPr lang="en-US" altLang="ko-KR" sz="900" dirty="0"/>
              <a:t>PC/</a:t>
            </a:r>
            <a:r>
              <a:rPr lang="ko-KR" altLang="en-US" sz="900" dirty="0"/>
              <a:t>모바일 브라우저에서 사용 가능</a:t>
            </a:r>
            <a:endParaRPr lang="en-US" altLang="ko-KR" sz="900" dirty="0"/>
          </a:p>
          <a:p>
            <a:pPr>
              <a:buFontTx/>
              <a:buChar char="-"/>
            </a:pPr>
            <a:r>
              <a:rPr lang="ko-KR" altLang="en-US" sz="900" dirty="0"/>
              <a:t>업무이슈 발생 내역 확인으로 실시간 상황 파악 용이</a:t>
            </a:r>
            <a:endParaRPr lang="en-US" altLang="ko-KR" sz="900" dirty="0"/>
          </a:p>
          <a:p>
            <a:r>
              <a:rPr lang="ko-KR" altLang="en-US" sz="900" dirty="0" err="1"/>
              <a:t>기술스택</a:t>
            </a:r>
            <a:endParaRPr lang="en-US" altLang="ko-KR" sz="900" dirty="0"/>
          </a:p>
          <a:p>
            <a:pPr>
              <a:buFontTx/>
              <a:buChar char="-"/>
            </a:pPr>
            <a:r>
              <a:rPr lang="ko-KR" altLang="en-US" sz="900" dirty="0"/>
              <a:t> 변경</a:t>
            </a:r>
            <a:r>
              <a:rPr lang="en-US" altLang="ko-KR" sz="900" dirty="0"/>
              <a:t>/</a:t>
            </a:r>
            <a:r>
              <a:rPr lang="ko-KR" altLang="en-US" sz="900" dirty="0" err="1"/>
              <a:t>프론트엔드</a:t>
            </a:r>
            <a:r>
              <a:rPr lang="en-US" altLang="ko-KR" sz="900" dirty="0"/>
              <a:t>: HTML, CSS, JavaScript</a:t>
            </a:r>
          </a:p>
          <a:p>
            <a:pPr>
              <a:buFontTx/>
              <a:buChar char="-"/>
            </a:pPr>
            <a:r>
              <a:rPr lang="ko-KR" altLang="en-US" sz="900" dirty="0" err="1"/>
              <a:t>백엔드</a:t>
            </a:r>
            <a:r>
              <a:rPr lang="ko-KR" altLang="en-US" sz="900" dirty="0"/>
              <a:t> </a:t>
            </a:r>
            <a:r>
              <a:rPr lang="en-US" altLang="ko-KR" sz="900" dirty="0"/>
              <a:t>Python</a:t>
            </a:r>
          </a:p>
          <a:p>
            <a:pPr>
              <a:buFontTx/>
              <a:buChar char="-"/>
            </a:pPr>
            <a:r>
              <a:rPr lang="ko-KR" altLang="en-US" sz="900" dirty="0"/>
              <a:t>데이터 베이스 </a:t>
            </a:r>
            <a:r>
              <a:rPr lang="en-US" altLang="ko-KR" sz="900" dirty="0"/>
              <a:t>:SQLite</a:t>
            </a:r>
            <a:br>
              <a:rPr lang="ko-KR" altLang="en-US" sz="900" dirty="0"/>
            </a:br>
            <a:endParaRPr lang="en-US" altLang="ko-KR" sz="900" dirty="0"/>
          </a:p>
          <a:p>
            <a:pPr>
              <a:buFontTx/>
              <a:buChar char="-"/>
            </a:pPr>
            <a:endParaRPr lang="en-US" altLang="ko-KR" sz="900" dirty="0"/>
          </a:p>
        </p:txBody>
      </p:sp>
    </p:spTree>
    <p:extLst>
      <p:ext uri="{BB962C8B-B14F-4D97-AF65-F5344CB8AC3E}">
        <p14:creationId xmlns:p14="http://schemas.microsoft.com/office/powerpoint/2010/main" val="4358387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0AA35-99C9-DE8A-F170-5CA69DFEB9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E709FD4-525A-A467-C0EF-BAB46BE662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328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6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14425" y="0"/>
            <a:ext cx="9963150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7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664" y="0"/>
            <a:ext cx="9948672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D37E2881-7CBB-F24C-5B8E-5687C65DDA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441467"/>
            <a:ext cx="9144000" cy="2764028"/>
          </a:xfrm>
        </p:spPr>
        <p:txBody>
          <a:bodyPr anchor="ctr">
            <a:normAutofit/>
          </a:bodyPr>
          <a:lstStyle/>
          <a:p>
            <a:r>
              <a:rPr lang="ko-KR" altLang="en-US" sz="4500" dirty="0"/>
              <a:t>사내 협업 효율화를 위한 </a:t>
            </a:r>
            <a:br>
              <a:rPr lang="en-US" altLang="ko-KR" sz="4500" dirty="0"/>
            </a:br>
            <a:r>
              <a:rPr lang="ko-KR" altLang="en-US" sz="4500" dirty="0"/>
              <a:t>업무 관리 </a:t>
            </a:r>
            <a:r>
              <a:rPr lang="ko-KR" altLang="en-US" sz="4500" dirty="0" err="1"/>
              <a:t>웹앱</a:t>
            </a:r>
            <a:r>
              <a:rPr lang="ko-KR" altLang="en-US" sz="4500" dirty="0"/>
              <a:t> 개발</a:t>
            </a:r>
            <a:endParaRPr lang="en-US" sz="45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A1D78AA-92B9-6368-BDFA-04E8631B4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48925" y="4784708"/>
            <a:ext cx="8258176" cy="631825"/>
          </a:xfrm>
        </p:spPr>
        <p:txBody>
          <a:bodyPr anchor="ctr">
            <a:normAutofit/>
          </a:bodyPr>
          <a:lstStyle/>
          <a:p>
            <a:r>
              <a:rPr lang="ko-KR" altLang="en-US" sz="2800" dirty="0"/>
              <a:t>프로젝트명 </a:t>
            </a:r>
            <a:r>
              <a:rPr lang="en-US" altLang="ko-KR" sz="2800" dirty="0"/>
              <a:t>: Workflow Lite</a:t>
            </a:r>
            <a:endParaRPr lang="en-US" sz="2800" dirty="0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18560" y="5524786"/>
            <a:ext cx="475488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부제목 2">
            <a:extLst>
              <a:ext uri="{FF2B5EF4-FFF2-40B4-BE49-F238E27FC236}">
                <a16:creationId xmlns:a16="http://schemas.microsoft.com/office/drawing/2014/main" id="{5870D3A4-0F33-3365-F907-7E978209AAF4}"/>
              </a:ext>
            </a:extLst>
          </p:cNvPr>
          <p:cNvSpPr txBox="1">
            <a:spLocks/>
          </p:cNvSpPr>
          <p:nvPr/>
        </p:nvSpPr>
        <p:spPr>
          <a:xfrm>
            <a:off x="1848925" y="5552218"/>
            <a:ext cx="8258176" cy="6318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800" dirty="0"/>
              <a:t>이민지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643413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FB98984B-17D5-3E91-2313-F414BFEDE984}"/>
              </a:ext>
            </a:extLst>
          </p:cNvPr>
          <p:cNvSpPr/>
          <p:nvPr/>
        </p:nvSpPr>
        <p:spPr>
          <a:xfrm>
            <a:off x="413799" y="346104"/>
            <a:ext cx="79373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5400" b="0" i="0" u="none" strike="noStrike" kern="1200" cap="none" spc="0" normalizeH="0" baseline="0" noProof="0" dirty="0">
                <a:ln>
                  <a:noFill/>
                </a:ln>
                <a:solidFill>
                  <a:srgbClr val="444342"/>
                </a:solidFill>
                <a:effectLst/>
                <a:uLnTx/>
                <a:uFillTx/>
                <a:latin typeface="Arial"/>
                <a:cs typeface="+mn-cs"/>
              </a:rPr>
              <a:t>Workflow Lite</a:t>
            </a:r>
            <a:endParaRPr kumimoji="0" lang="ko-KR" altLang="en-US" sz="5400" b="0" i="0" u="none" strike="noStrike" kern="1200" cap="none" spc="0" normalizeH="0" baseline="0" noProof="0" dirty="0">
              <a:ln>
                <a:noFill/>
              </a:ln>
              <a:solidFill>
                <a:srgbClr val="444342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53BA414-AD3E-54E1-8429-DA26A31B4165}"/>
              </a:ext>
            </a:extLst>
          </p:cNvPr>
          <p:cNvSpPr/>
          <p:nvPr/>
        </p:nvSpPr>
        <p:spPr>
          <a:xfrm>
            <a:off x="1012723" y="1554568"/>
            <a:ext cx="1671482" cy="79166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목표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8C1E04-CA42-F7A0-E22E-DE59E8D8467B}"/>
              </a:ext>
            </a:extLst>
          </p:cNvPr>
          <p:cNvSpPr/>
          <p:nvPr/>
        </p:nvSpPr>
        <p:spPr>
          <a:xfrm>
            <a:off x="2871019" y="1554568"/>
            <a:ext cx="8819284" cy="79166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간단하고 직관적인 사내 업무 관리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웹앱을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 개발하여 개인 및 팀의 업무 이력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진행상황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이슈를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0000"/>
                  <a:lumOff val="10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200" dirty="0">
                <a:solidFill>
                  <a:prstClr val="black">
                    <a:lumMod val="90000"/>
                    <a:lumOff val="10000"/>
                  </a:prstClr>
                </a:solidFill>
                <a:latin typeface="Arial"/>
              </a:rPr>
              <a:t>한 화면에서 확인하고 개인 상태 변경 및 히스토리 관리를 쉽게 할 수 있는 웹 애플리케이션 개발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0000"/>
                  <a:lumOff val="10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F42776E-06FB-2ECE-F90C-4DD3A4587535}"/>
              </a:ext>
            </a:extLst>
          </p:cNvPr>
          <p:cNvSpPr/>
          <p:nvPr/>
        </p:nvSpPr>
        <p:spPr>
          <a:xfrm>
            <a:off x="1012723" y="2675445"/>
            <a:ext cx="1671482" cy="100181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목적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2F9AA66-F24E-99E4-028B-0901F5814746}"/>
              </a:ext>
            </a:extLst>
          </p:cNvPr>
          <p:cNvSpPr/>
          <p:nvPr/>
        </p:nvSpPr>
        <p:spPr>
          <a:xfrm>
            <a:off x="2871019" y="2675445"/>
            <a:ext cx="8819284" cy="10018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 dirty="0">
                <a:solidFill>
                  <a:prstClr val="black">
                    <a:lumMod val="90000"/>
                    <a:lumOff val="10000"/>
                  </a:prstClr>
                </a:solidFill>
                <a:latin typeface="Arial"/>
              </a:rPr>
              <a:t>기존 엑셀</a:t>
            </a:r>
            <a:r>
              <a:rPr lang="en-US" altLang="ko-KR" sz="1200" dirty="0">
                <a:solidFill>
                  <a:prstClr val="black">
                    <a:lumMod val="90000"/>
                    <a:lumOff val="10000"/>
                  </a:prstClr>
                </a:solidFill>
                <a:latin typeface="Arial"/>
              </a:rPr>
              <a:t> / </a:t>
            </a:r>
            <a:r>
              <a:rPr lang="ko-KR" altLang="en-US" sz="1200" dirty="0">
                <a:solidFill>
                  <a:prstClr val="black">
                    <a:lumMod val="90000"/>
                    <a:lumOff val="10000"/>
                  </a:prstClr>
                </a:solidFill>
                <a:latin typeface="Arial"/>
              </a:rPr>
              <a:t>카톡 </a:t>
            </a:r>
            <a:r>
              <a:rPr lang="en-US" altLang="ko-KR" sz="1200" dirty="0">
                <a:solidFill>
                  <a:prstClr val="black">
                    <a:lumMod val="90000"/>
                    <a:lumOff val="10000"/>
                  </a:prstClr>
                </a:solidFill>
                <a:latin typeface="Arial"/>
              </a:rPr>
              <a:t>/ </a:t>
            </a:r>
            <a:r>
              <a:rPr lang="ko-KR" altLang="en-US" sz="1200" dirty="0">
                <a:solidFill>
                  <a:prstClr val="black">
                    <a:lumMod val="90000"/>
                    <a:lumOff val="10000"/>
                  </a:prstClr>
                </a:solidFill>
                <a:latin typeface="Arial"/>
              </a:rPr>
              <a:t>이메일에 흩어진 업무 내역을 통합 관리</a:t>
            </a:r>
            <a:endParaRPr lang="en-US" altLang="ko-KR" sz="1200" dirty="0">
              <a:solidFill>
                <a:prstClr val="black">
                  <a:lumMod val="90000"/>
                  <a:lumOff val="10000"/>
                </a:prstClr>
              </a:solidFill>
              <a:latin typeface="Arial"/>
            </a:endParaRPr>
          </a:p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부서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/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팀별 업무 진행상황을 한 화면에서 실시간 확인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0000"/>
                  <a:lumOff val="10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 dirty="0">
                <a:solidFill>
                  <a:prstClr val="black">
                    <a:lumMod val="90000"/>
                    <a:lumOff val="10000"/>
                  </a:prstClr>
                </a:solidFill>
                <a:latin typeface="Arial"/>
              </a:rPr>
              <a:t>업무 변경 및 이슈 발생 이력을 기록해 과거 업무 히스토리 추적 가능</a:t>
            </a:r>
            <a:endParaRPr lang="en-US" altLang="ko-KR" sz="1200" dirty="0">
              <a:solidFill>
                <a:prstClr val="black">
                  <a:lumMod val="90000"/>
                  <a:lumOff val="10000"/>
                </a:prstClr>
              </a:solidFill>
              <a:latin typeface="Arial"/>
            </a:endParaRPr>
          </a:p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추후 업무 개선 및 프로젝트 회고 시 참고할 수 있는 데이터 기반 마련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0000"/>
                  <a:lumOff val="10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C49067-87E5-2B6A-6407-CAF5BC50CE6E}"/>
              </a:ext>
            </a:extLst>
          </p:cNvPr>
          <p:cNvSpPr/>
          <p:nvPr/>
        </p:nvSpPr>
        <p:spPr>
          <a:xfrm>
            <a:off x="1012723" y="4006474"/>
            <a:ext cx="1671482" cy="100181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기대효과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70781F-9EE6-E689-21EF-3ECD9C831F0A}"/>
              </a:ext>
            </a:extLst>
          </p:cNvPr>
          <p:cNvSpPr/>
          <p:nvPr/>
        </p:nvSpPr>
        <p:spPr>
          <a:xfrm>
            <a:off x="2871019" y="4006474"/>
            <a:ext cx="8819284" cy="10018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ko-KR" altLang="en-US" sz="1200" dirty="0">
                <a:solidFill>
                  <a:prstClr val="black">
                    <a:lumMod val="90000"/>
                    <a:lumOff val="10000"/>
                  </a:prstClr>
                </a:solidFill>
                <a:latin typeface="Arial"/>
              </a:rPr>
              <a:t>사내 업무 이력 통합 </a:t>
            </a:r>
            <a:r>
              <a:rPr lang="en-US" altLang="ko-KR" sz="1200" dirty="0">
                <a:solidFill>
                  <a:prstClr val="black">
                    <a:lumMod val="90000"/>
                    <a:lumOff val="10000"/>
                  </a:prstClr>
                </a:solidFill>
                <a:latin typeface="Arial"/>
              </a:rPr>
              <a:t>: </a:t>
            </a:r>
            <a:r>
              <a:rPr lang="ko-KR" altLang="en-US" sz="1200" dirty="0">
                <a:solidFill>
                  <a:prstClr val="black">
                    <a:lumMod val="90000"/>
                    <a:lumOff val="10000"/>
                  </a:prstClr>
                </a:solidFill>
                <a:latin typeface="Arial"/>
              </a:rPr>
              <a:t>부서</a:t>
            </a:r>
            <a:r>
              <a:rPr lang="en-US" altLang="ko-KR" sz="1200" dirty="0">
                <a:solidFill>
                  <a:prstClr val="black">
                    <a:lumMod val="90000"/>
                    <a:lumOff val="10000"/>
                  </a:prstClr>
                </a:solidFill>
                <a:latin typeface="Arial"/>
              </a:rPr>
              <a:t> / </a:t>
            </a:r>
            <a:r>
              <a:rPr lang="ko-KR" altLang="en-US" sz="1200" dirty="0">
                <a:solidFill>
                  <a:prstClr val="black">
                    <a:lumMod val="90000"/>
                    <a:lumOff val="10000"/>
                  </a:prstClr>
                </a:solidFill>
                <a:latin typeface="Arial"/>
              </a:rPr>
              <a:t>프로젝트별 업무 내역을 하나의 시스템으로 관리 가능</a:t>
            </a:r>
            <a:endParaRPr lang="en-US" altLang="ko-KR" sz="1200" dirty="0">
              <a:solidFill>
                <a:prstClr val="black">
                  <a:lumMod val="90000"/>
                  <a:lumOff val="10000"/>
                </a:prstClr>
              </a:solidFill>
              <a:latin typeface="Arial"/>
            </a:endParaRPr>
          </a:p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업무 상황 실시간 확인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: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현재 업무 상태</a:t>
            </a:r>
            <a:r>
              <a:rPr lang="en-US" altLang="ko-KR" sz="1200" dirty="0">
                <a:solidFill>
                  <a:prstClr val="black">
                    <a:lumMod val="90000"/>
                    <a:lumOff val="10000"/>
                  </a:prstClr>
                </a:solidFill>
                <a:latin typeface="Arial"/>
              </a:rPr>
              <a:t> (</a:t>
            </a:r>
            <a:r>
              <a:rPr lang="ko-KR" altLang="en-US" sz="1200" dirty="0">
                <a:solidFill>
                  <a:prstClr val="black">
                    <a:lumMod val="90000"/>
                    <a:lumOff val="10000"/>
                  </a:prstClr>
                </a:solidFill>
                <a:latin typeface="Arial"/>
              </a:rPr>
              <a:t>진행중</a:t>
            </a:r>
            <a:r>
              <a:rPr lang="en-US" altLang="ko-KR" sz="1200" dirty="0">
                <a:solidFill>
                  <a:prstClr val="black">
                    <a:lumMod val="90000"/>
                    <a:lumOff val="10000"/>
                  </a:prstClr>
                </a:solidFill>
                <a:latin typeface="Arial"/>
              </a:rPr>
              <a:t>/</a:t>
            </a:r>
            <a:r>
              <a:rPr lang="ko-KR" altLang="en-US" sz="1200" dirty="0">
                <a:solidFill>
                  <a:prstClr val="black">
                    <a:lumMod val="90000"/>
                    <a:lumOff val="10000"/>
                  </a:prstClr>
                </a:solidFill>
                <a:latin typeface="Arial"/>
              </a:rPr>
              <a:t>완료</a:t>
            </a:r>
            <a:r>
              <a:rPr lang="en-US" altLang="ko-KR" sz="1200" dirty="0">
                <a:solidFill>
                  <a:prstClr val="black">
                    <a:lumMod val="90000"/>
                    <a:lumOff val="10000"/>
                  </a:prstClr>
                </a:solidFill>
                <a:latin typeface="Arial"/>
              </a:rPr>
              <a:t>.</a:t>
            </a:r>
            <a:r>
              <a:rPr lang="ko-KR" altLang="en-US" sz="1200" dirty="0">
                <a:solidFill>
                  <a:prstClr val="black">
                    <a:lumMod val="90000"/>
                    <a:lumOff val="10000"/>
                  </a:prstClr>
                </a:solidFill>
                <a:latin typeface="Arial"/>
              </a:rPr>
              <a:t>보류</a:t>
            </a:r>
            <a:r>
              <a:rPr lang="en-US" altLang="ko-KR" sz="1200" dirty="0">
                <a:solidFill>
                  <a:prstClr val="black">
                    <a:lumMod val="90000"/>
                    <a:lumOff val="10000"/>
                  </a:prstClr>
                </a:solidFill>
                <a:latin typeface="Arial"/>
              </a:rPr>
              <a:t>)</a:t>
            </a:r>
            <a:r>
              <a:rPr lang="ko-KR" altLang="en-US" sz="1200" dirty="0">
                <a:solidFill>
                  <a:prstClr val="black">
                    <a:lumMod val="90000"/>
                    <a:lumOff val="10000"/>
                  </a:prstClr>
                </a:solidFill>
                <a:latin typeface="Arial"/>
              </a:rPr>
              <a:t>와 이슈 내역 즉시 확인</a:t>
            </a:r>
            <a:endParaRPr lang="en-US" altLang="ko-KR" sz="1200" dirty="0">
              <a:solidFill>
                <a:prstClr val="black">
                  <a:lumMod val="90000"/>
                  <a:lumOff val="10000"/>
                </a:prstClr>
              </a:solidFill>
              <a:latin typeface="Arial"/>
            </a:endParaRPr>
          </a:p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업무 히스토리 관리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: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업무 변경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, </a:t>
            </a:r>
            <a:r>
              <a:rPr lang="ko-KR" altLang="en-US" sz="1200" dirty="0">
                <a:solidFill>
                  <a:prstClr val="black">
                    <a:lumMod val="90000"/>
                    <a:lumOff val="10000"/>
                  </a:prstClr>
                </a:solidFill>
                <a:latin typeface="Arial"/>
              </a:rPr>
              <a:t>이슈 발생 내역을 기록하여 업무 누락 및 이중처리 예방</a:t>
            </a:r>
            <a:endParaRPr lang="en-US" altLang="ko-KR" sz="1200" dirty="0">
              <a:solidFill>
                <a:prstClr val="black">
                  <a:lumMod val="90000"/>
                  <a:lumOff val="10000"/>
                </a:prstClr>
              </a:solidFill>
              <a:latin typeface="Arial"/>
            </a:endParaRPr>
          </a:p>
          <a:p>
            <a:pPr marL="171450" marR="0" lvl="0" indent="-17145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간단한 </a:t>
            </a:r>
            <a:r>
              <a:rPr kumimoji="0" lang="ko-KR" alt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웹앱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 형태 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: PC/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모바일 브라우저에서 설치 없이 사용 가능</a:t>
            </a:r>
            <a:r>
              <a:rPr kumimoji="0" lang="en-US" altLang="ko-KR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, </a:t>
            </a:r>
            <a:r>
              <a:rPr kumimoji="0" lang="ko-KR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0000"/>
                    <a:lumOff val="10000"/>
                  </a:prstClr>
                </a:solidFill>
                <a:effectLst/>
                <a:uLnTx/>
                <a:uFillTx/>
                <a:latin typeface="Arial"/>
                <a:cs typeface="+mn-cs"/>
              </a:rPr>
              <a:t>접근성 향상</a:t>
            </a:r>
            <a:endParaRPr kumimoji="0" lang="en-US" altLang="ko-KR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0000"/>
                  <a:lumOff val="10000"/>
                </a:prstClr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E78F101-FB65-D9D1-7838-7618649D70A9}"/>
              </a:ext>
            </a:extLst>
          </p:cNvPr>
          <p:cNvSpPr/>
          <p:nvPr/>
        </p:nvSpPr>
        <p:spPr>
          <a:xfrm>
            <a:off x="1012723" y="5337503"/>
            <a:ext cx="1671482" cy="1001819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ysClr val="windowText" lastClr="000000"/>
                </a:solidFill>
              </a:rPr>
              <a:t>학습포인트</a:t>
            </a:r>
            <a:endParaRPr lang="en-US" dirty="0">
              <a:solidFill>
                <a:sysClr val="windowText" lastClr="000000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1A8B94-CA25-56F2-0D92-E7DC1728B3E1}"/>
              </a:ext>
            </a:extLst>
          </p:cNvPr>
          <p:cNvSpPr/>
          <p:nvPr/>
        </p:nvSpPr>
        <p:spPr>
          <a:xfrm>
            <a:off x="2871019" y="5337503"/>
            <a:ext cx="8819284" cy="10018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200" dirty="0">
                <a:solidFill>
                  <a:prstClr val="black">
                    <a:lumMod val="90000"/>
                    <a:lumOff val="10000"/>
                  </a:prstClr>
                </a:solidFill>
                <a:latin typeface="Arial"/>
              </a:rPr>
              <a:t>프론트 엔드 </a:t>
            </a:r>
            <a:r>
              <a:rPr lang="en-US" altLang="ko-KR" sz="1200" dirty="0">
                <a:solidFill>
                  <a:prstClr val="black">
                    <a:lumMod val="90000"/>
                    <a:lumOff val="10000"/>
                  </a:prstClr>
                </a:solidFill>
                <a:latin typeface="Arial"/>
              </a:rPr>
              <a:t>– HTML, CSS, JavaScript</a:t>
            </a:r>
            <a:r>
              <a:rPr lang="ko-KR" altLang="en-US" sz="1200" dirty="0">
                <a:solidFill>
                  <a:prstClr val="black">
                    <a:lumMod val="90000"/>
                    <a:lumOff val="10000"/>
                  </a:prstClr>
                </a:solidFill>
                <a:latin typeface="Arial"/>
              </a:rPr>
              <a:t>를 활용해 간단한 웹 화면 구성 및 </a:t>
            </a:r>
            <a:r>
              <a:rPr lang="ko-KR" altLang="en-US" sz="1200" dirty="0" err="1">
                <a:solidFill>
                  <a:prstClr val="black">
                    <a:lumMod val="90000"/>
                    <a:lumOff val="10000"/>
                  </a:prstClr>
                </a:solidFill>
                <a:latin typeface="Arial"/>
              </a:rPr>
              <a:t>인터렉션</a:t>
            </a:r>
            <a:r>
              <a:rPr lang="ko-KR" altLang="en-US" sz="1200" dirty="0">
                <a:solidFill>
                  <a:prstClr val="black">
                    <a:lumMod val="90000"/>
                    <a:lumOff val="10000"/>
                  </a:prstClr>
                </a:solidFill>
                <a:latin typeface="Arial"/>
              </a:rPr>
              <a:t> 구현</a:t>
            </a:r>
            <a:endParaRPr lang="en-US" altLang="ko-KR" sz="1200" dirty="0">
              <a:solidFill>
                <a:prstClr val="black">
                  <a:lumMod val="90000"/>
                  <a:lumOff val="10000"/>
                </a:prstClr>
              </a:solidFill>
              <a:latin typeface="Arial"/>
            </a:endParaRPr>
          </a:p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200" dirty="0" err="1">
                <a:solidFill>
                  <a:prstClr val="black">
                    <a:lumMod val="90000"/>
                    <a:lumOff val="10000"/>
                  </a:prstClr>
                </a:solidFill>
                <a:latin typeface="Arial"/>
              </a:rPr>
              <a:t>백엔드</a:t>
            </a:r>
            <a:r>
              <a:rPr lang="ko-KR" altLang="en-US" sz="1200" dirty="0">
                <a:solidFill>
                  <a:prstClr val="black">
                    <a:lumMod val="90000"/>
                    <a:lumOff val="10000"/>
                  </a:prstClr>
                </a:solidFill>
                <a:latin typeface="Arial"/>
              </a:rPr>
              <a:t> 개발 </a:t>
            </a:r>
            <a:r>
              <a:rPr lang="en-US" altLang="ko-KR" sz="1200" dirty="0">
                <a:solidFill>
                  <a:prstClr val="black">
                    <a:lumMod val="90000"/>
                    <a:lumOff val="10000"/>
                  </a:prstClr>
                </a:solidFill>
                <a:latin typeface="Arial"/>
              </a:rPr>
              <a:t>– Python Flask</a:t>
            </a:r>
            <a:r>
              <a:rPr lang="ko-KR" altLang="en-US" sz="1200" dirty="0">
                <a:solidFill>
                  <a:prstClr val="black">
                    <a:lumMod val="90000"/>
                    <a:lumOff val="10000"/>
                  </a:prstClr>
                </a:solidFill>
                <a:latin typeface="Arial"/>
              </a:rPr>
              <a:t>로 서버 구축 및 </a:t>
            </a:r>
            <a:r>
              <a:rPr lang="en-US" altLang="ko-KR" sz="1200" dirty="0">
                <a:solidFill>
                  <a:prstClr val="black">
                    <a:lumMod val="90000"/>
                    <a:lumOff val="10000"/>
                  </a:prstClr>
                </a:solidFill>
                <a:latin typeface="Arial"/>
              </a:rPr>
              <a:t>API </a:t>
            </a:r>
            <a:r>
              <a:rPr lang="ko-KR" altLang="en-US" sz="1200" dirty="0">
                <a:solidFill>
                  <a:prstClr val="black">
                    <a:lumMod val="90000"/>
                    <a:lumOff val="10000"/>
                  </a:prstClr>
                </a:solidFill>
                <a:latin typeface="Arial"/>
              </a:rPr>
              <a:t>설계</a:t>
            </a:r>
            <a:endParaRPr lang="en-US" altLang="ko-KR" sz="1200" dirty="0">
              <a:solidFill>
                <a:prstClr val="black">
                  <a:lumMod val="90000"/>
                  <a:lumOff val="10000"/>
                </a:prstClr>
              </a:solidFill>
              <a:latin typeface="Arial"/>
            </a:endParaRPr>
          </a:p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200" dirty="0">
                <a:solidFill>
                  <a:prstClr val="black">
                    <a:lumMod val="90000"/>
                    <a:lumOff val="10000"/>
                  </a:prstClr>
                </a:solidFill>
                <a:latin typeface="Arial"/>
              </a:rPr>
              <a:t>데이터베이스 설계 </a:t>
            </a:r>
            <a:r>
              <a:rPr lang="en-US" altLang="ko-KR" sz="1200" dirty="0">
                <a:solidFill>
                  <a:prstClr val="black">
                    <a:lumMod val="90000"/>
                    <a:lumOff val="10000"/>
                  </a:prstClr>
                </a:solidFill>
                <a:latin typeface="Arial"/>
              </a:rPr>
              <a:t>- SQLite</a:t>
            </a:r>
            <a:r>
              <a:rPr lang="ko-KR" altLang="en-US" sz="1200" dirty="0">
                <a:solidFill>
                  <a:prstClr val="black">
                    <a:lumMod val="90000"/>
                    <a:lumOff val="10000"/>
                  </a:prstClr>
                </a:solidFill>
                <a:latin typeface="Arial"/>
              </a:rPr>
              <a:t>를 사용해 업무</a:t>
            </a:r>
            <a:r>
              <a:rPr lang="en-US" altLang="ko-KR" sz="1200" dirty="0">
                <a:solidFill>
                  <a:prstClr val="black">
                    <a:lumMod val="90000"/>
                    <a:lumOff val="10000"/>
                  </a:prstClr>
                </a:solidFill>
                <a:latin typeface="Arial"/>
              </a:rPr>
              <a:t>, </a:t>
            </a:r>
            <a:r>
              <a:rPr lang="ko-KR" altLang="en-US" sz="1200" dirty="0">
                <a:solidFill>
                  <a:prstClr val="black">
                    <a:lumMod val="90000"/>
                    <a:lumOff val="10000"/>
                  </a:prstClr>
                </a:solidFill>
                <a:latin typeface="Arial"/>
              </a:rPr>
              <a:t>상태</a:t>
            </a:r>
            <a:r>
              <a:rPr lang="en-US" altLang="ko-KR" sz="1200" dirty="0">
                <a:solidFill>
                  <a:prstClr val="black">
                    <a:lumMod val="90000"/>
                    <a:lumOff val="10000"/>
                  </a:prstClr>
                </a:solidFill>
                <a:latin typeface="Arial"/>
              </a:rPr>
              <a:t>, </a:t>
            </a:r>
            <a:r>
              <a:rPr lang="ko-KR" altLang="en-US" sz="1200" dirty="0">
                <a:solidFill>
                  <a:prstClr val="black">
                    <a:lumMod val="90000"/>
                    <a:lumOff val="10000"/>
                  </a:prstClr>
                </a:solidFill>
                <a:latin typeface="Arial"/>
              </a:rPr>
              <a:t>이슈</a:t>
            </a:r>
            <a:r>
              <a:rPr lang="en-US" altLang="ko-KR" sz="1200" dirty="0">
                <a:solidFill>
                  <a:prstClr val="black">
                    <a:lumMod val="90000"/>
                    <a:lumOff val="10000"/>
                  </a:prstClr>
                </a:solidFill>
                <a:latin typeface="Arial"/>
              </a:rPr>
              <a:t>, </a:t>
            </a:r>
            <a:r>
              <a:rPr lang="ko-KR" altLang="en-US" sz="1200" dirty="0">
                <a:solidFill>
                  <a:prstClr val="black">
                    <a:lumMod val="90000"/>
                    <a:lumOff val="10000"/>
                  </a:prstClr>
                </a:solidFill>
                <a:latin typeface="Arial"/>
              </a:rPr>
              <a:t>히스토리 테이블 설계 및 쿼리 작성</a:t>
            </a:r>
            <a:endParaRPr lang="en-US" altLang="ko-KR" sz="1200" dirty="0">
              <a:solidFill>
                <a:prstClr val="black">
                  <a:lumMod val="90000"/>
                  <a:lumOff val="10000"/>
                </a:prstClr>
              </a:solidFill>
              <a:latin typeface="Arial"/>
            </a:endParaRPr>
          </a:p>
          <a:p>
            <a:pPr marR="0" lvl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ko-KR" altLang="en-US" sz="1200" dirty="0">
                <a:solidFill>
                  <a:prstClr val="black">
                    <a:lumMod val="90000"/>
                    <a:lumOff val="10000"/>
                  </a:prstClr>
                </a:solidFill>
                <a:latin typeface="Arial"/>
              </a:rPr>
              <a:t>업무 프로세스 설계 </a:t>
            </a:r>
            <a:r>
              <a:rPr lang="en-US" altLang="ko-KR" sz="1200" dirty="0">
                <a:solidFill>
                  <a:prstClr val="black">
                    <a:lumMod val="90000"/>
                    <a:lumOff val="10000"/>
                  </a:prstClr>
                </a:solidFill>
                <a:latin typeface="Arial"/>
              </a:rPr>
              <a:t>– </a:t>
            </a:r>
            <a:r>
              <a:rPr lang="ko-KR" altLang="en-US" sz="1200" dirty="0">
                <a:solidFill>
                  <a:prstClr val="black">
                    <a:lumMod val="90000"/>
                    <a:lumOff val="10000"/>
                  </a:prstClr>
                </a:solidFill>
                <a:latin typeface="Arial"/>
              </a:rPr>
              <a:t>업무 등록 </a:t>
            </a:r>
            <a:r>
              <a:rPr lang="en-US" altLang="ko-KR" sz="1200" dirty="0">
                <a:solidFill>
                  <a:prstClr val="black">
                    <a:lumMod val="90000"/>
                    <a:lumOff val="10000"/>
                  </a:prstClr>
                </a:solidFill>
                <a:latin typeface="Arial"/>
              </a:rPr>
              <a:t>&gt; </a:t>
            </a:r>
            <a:r>
              <a:rPr lang="ko-KR" altLang="en-US" sz="1200" dirty="0">
                <a:solidFill>
                  <a:prstClr val="black">
                    <a:lumMod val="90000"/>
                    <a:lumOff val="10000"/>
                  </a:prstClr>
                </a:solidFill>
                <a:latin typeface="Arial"/>
              </a:rPr>
              <a:t>조회 </a:t>
            </a:r>
            <a:r>
              <a:rPr lang="en-US" altLang="ko-KR" sz="1200" dirty="0">
                <a:solidFill>
                  <a:prstClr val="black">
                    <a:lumMod val="90000"/>
                    <a:lumOff val="10000"/>
                  </a:prstClr>
                </a:solidFill>
                <a:latin typeface="Arial"/>
              </a:rPr>
              <a:t>&gt; </a:t>
            </a:r>
            <a:r>
              <a:rPr lang="ko-KR" altLang="en-US" sz="1200" dirty="0">
                <a:solidFill>
                  <a:prstClr val="black">
                    <a:lumMod val="90000"/>
                    <a:lumOff val="10000"/>
                  </a:prstClr>
                </a:solidFill>
                <a:latin typeface="Arial"/>
              </a:rPr>
              <a:t>상태 변경 </a:t>
            </a:r>
            <a:r>
              <a:rPr lang="en-US" altLang="ko-KR" sz="1200" dirty="0">
                <a:solidFill>
                  <a:prstClr val="black">
                    <a:lumMod val="90000"/>
                    <a:lumOff val="10000"/>
                  </a:prstClr>
                </a:solidFill>
                <a:latin typeface="Arial"/>
              </a:rPr>
              <a:t>&gt; </a:t>
            </a:r>
            <a:r>
              <a:rPr lang="ko-KR" altLang="en-US" sz="1200" dirty="0">
                <a:solidFill>
                  <a:prstClr val="black">
                    <a:lumMod val="90000"/>
                    <a:lumOff val="10000"/>
                  </a:prstClr>
                </a:solidFill>
                <a:latin typeface="Arial"/>
              </a:rPr>
              <a:t>이슈</a:t>
            </a:r>
            <a:r>
              <a:rPr lang="en-US" altLang="ko-KR" sz="1200" dirty="0">
                <a:solidFill>
                  <a:prstClr val="black">
                    <a:lumMod val="90000"/>
                    <a:lumOff val="10000"/>
                  </a:prstClr>
                </a:solidFill>
                <a:latin typeface="Arial"/>
              </a:rPr>
              <a:t> </a:t>
            </a:r>
            <a:r>
              <a:rPr lang="ko-KR" altLang="en-US" sz="1200" dirty="0">
                <a:solidFill>
                  <a:prstClr val="black">
                    <a:lumMod val="90000"/>
                    <a:lumOff val="10000"/>
                  </a:prstClr>
                </a:solidFill>
                <a:latin typeface="Arial"/>
              </a:rPr>
              <a:t>메모 </a:t>
            </a:r>
            <a:r>
              <a:rPr lang="en-US" altLang="ko-KR" sz="1200" dirty="0">
                <a:solidFill>
                  <a:prstClr val="black">
                    <a:lumMod val="90000"/>
                    <a:lumOff val="10000"/>
                  </a:prstClr>
                </a:solidFill>
                <a:latin typeface="Arial"/>
              </a:rPr>
              <a:t>&gt; </a:t>
            </a:r>
            <a:r>
              <a:rPr lang="ko-KR" altLang="en-US" sz="1200" dirty="0">
                <a:solidFill>
                  <a:prstClr val="black">
                    <a:lumMod val="90000"/>
                    <a:lumOff val="10000"/>
                  </a:prstClr>
                </a:solidFill>
                <a:latin typeface="Arial"/>
              </a:rPr>
              <a:t>히스토리 기록 흐름 설계</a:t>
            </a:r>
            <a:endParaRPr lang="en-US" altLang="ko-KR" sz="1200" dirty="0">
              <a:solidFill>
                <a:prstClr val="black">
                  <a:lumMod val="90000"/>
                  <a:lumOff val="10000"/>
                </a:prst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96999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2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24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2326ADB-C81A-7FEE-AB6E-857172278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ko-KR" alt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개발환경 및 기술 스택</a:t>
            </a:r>
            <a:endParaRPr lang="en-US" sz="26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2031959D-7357-8026-E09E-B9E1CF8F7F0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5289775"/>
              </p:ext>
            </p:extLst>
          </p:nvPr>
        </p:nvGraphicFramePr>
        <p:xfrm>
          <a:off x="4592561" y="961812"/>
          <a:ext cx="6080278" cy="493098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172305">
                  <a:extLst>
                    <a:ext uri="{9D8B030D-6E8A-4147-A177-3AD203B41FA5}">
                      <a16:colId xmlns:a16="http://schemas.microsoft.com/office/drawing/2014/main" val="2640315286"/>
                    </a:ext>
                  </a:extLst>
                </a:gridCol>
                <a:gridCol w="3907973">
                  <a:extLst>
                    <a:ext uri="{9D8B030D-6E8A-4147-A177-3AD203B41FA5}">
                      <a16:colId xmlns:a16="http://schemas.microsoft.com/office/drawing/2014/main" val="1959577418"/>
                    </a:ext>
                  </a:extLst>
                </a:gridCol>
              </a:tblGrid>
              <a:tr h="704427">
                <a:tc>
                  <a:txBody>
                    <a:bodyPr/>
                    <a:lstStyle/>
                    <a:p>
                      <a:r>
                        <a:rPr lang="ko-KR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구분</a:t>
                      </a:r>
                    </a:p>
                  </a:txBody>
                  <a:tcPr marL="290286" marR="174171" marT="174171" marB="174171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내용</a:t>
                      </a:r>
                    </a:p>
                  </a:txBody>
                  <a:tcPr marL="290286" marR="174171" marT="174171" marB="174171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6440861"/>
                  </a:ext>
                </a:extLst>
              </a:tr>
              <a:tr h="704427">
                <a:tc>
                  <a:txBody>
                    <a:bodyPr/>
                    <a:lstStyle/>
                    <a:p>
                      <a:r>
                        <a:rPr lang="ko-KR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개발 언어</a:t>
                      </a:r>
                    </a:p>
                  </a:txBody>
                  <a:tcPr marL="290286" marR="174171" marT="174171" marB="174171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Python, JavaScript</a:t>
                      </a:r>
                    </a:p>
                  </a:txBody>
                  <a:tcPr marL="290286" marR="174171" marT="174171" marB="174171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6411652"/>
                  </a:ext>
                </a:extLst>
              </a:tr>
              <a:tr h="704427">
                <a:tc>
                  <a:txBody>
                    <a:bodyPr/>
                    <a:lstStyle/>
                    <a:p>
                      <a:r>
                        <a:rPr lang="ko-KR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프론트엔드</a:t>
                      </a:r>
                    </a:p>
                  </a:txBody>
                  <a:tcPr marL="290286" marR="174171" marT="174171" marB="174171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HTML, CSS, JavaScript</a:t>
                      </a:r>
                    </a:p>
                  </a:txBody>
                  <a:tcPr marL="290286" marR="174171" marT="174171" marB="174171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6065970"/>
                  </a:ext>
                </a:extLst>
              </a:tr>
              <a:tr h="704427">
                <a:tc>
                  <a:txBody>
                    <a:bodyPr/>
                    <a:lstStyle/>
                    <a:p>
                      <a:r>
                        <a:rPr lang="ko-KR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백엔드</a:t>
                      </a:r>
                    </a:p>
                  </a:txBody>
                  <a:tcPr marL="290286" marR="174171" marT="174171" marB="174171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Python (Flask)</a:t>
                      </a:r>
                      <a:r>
                        <a:rPr lang="ko-KR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ㅣ</a:t>
                      </a:r>
                      <a:endParaRPr lang="en-US" sz="20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</a:endParaRPr>
                    </a:p>
                  </a:txBody>
                  <a:tcPr marL="290286" marR="174171" marT="174171" marB="174171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44580438"/>
                  </a:ext>
                </a:extLst>
              </a:tr>
              <a:tr h="704427">
                <a:tc>
                  <a:txBody>
                    <a:bodyPr/>
                    <a:lstStyle/>
                    <a:p>
                      <a:r>
                        <a:rPr lang="ko-KR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데이터베이스</a:t>
                      </a:r>
                    </a:p>
                  </a:txBody>
                  <a:tcPr marL="290286" marR="174171" marT="174171" marB="174171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SQLite</a:t>
                      </a:r>
                    </a:p>
                  </a:txBody>
                  <a:tcPr marL="290286" marR="174171" marT="174171" marB="174171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0092120"/>
                  </a:ext>
                </a:extLst>
              </a:tr>
              <a:tr h="704427">
                <a:tc>
                  <a:txBody>
                    <a:bodyPr/>
                    <a:lstStyle/>
                    <a:p>
                      <a:r>
                        <a:rPr lang="ko-KR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개발툴</a:t>
                      </a:r>
                    </a:p>
                  </a:txBody>
                  <a:tcPr marL="290286" marR="174171" marT="174171" marB="174171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Visual Studio Code, Git</a:t>
                      </a:r>
                    </a:p>
                  </a:txBody>
                  <a:tcPr marL="290286" marR="174171" marT="174171" marB="174171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38100" cap="flat" cmpd="sng" algn="ctr">
                      <a:solidFill>
                        <a:srgbClr val="FFFFFF"/>
                      </a:solidFill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5200334"/>
                  </a:ext>
                </a:extLst>
              </a:tr>
              <a:tr h="704427">
                <a:tc>
                  <a:txBody>
                    <a:bodyPr/>
                    <a:lstStyle/>
                    <a:p>
                      <a:r>
                        <a:rPr lang="ko-KR" altLang="en-US" sz="200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운영환경</a:t>
                      </a:r>
                    </a:p>
                  </a:txBody>
                  <a:tcPr marL="290286" marR="174171" marT="174171" marB="174171" anchor="ctr">
                    <a:lnL w="12700" cmpd="sng">
                      <a:noFill/>
                      <a:prstDash val="solid"/>
                    </a:lnL>
                    <a:lnR w="38100" cap="flat" cmpd="sng" algn="ctr">
                      <a:solidFill>
                        <a:srgbClr val="FFFFFF"/>
                      </a:solidFill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PC / Mobile </a:t>
                      </a:r>
                      <a:r>
                        <a:rPr lang="ko-KR" altLang="en-US" sz="2000" dirty="0" err="1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웹브라우저</a:t>
                      </a:r>
                      <a:r>
                        <a:rPr lang="ko-KR" altLang="en-US" sz="200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</a:rPr>
                        <a:t> 지원</a:t>
                      </a:r>
                    </a:p>
                  </a:txBody>
                  <a:tcPr marL="290286" marR="174171" marT="174171" marB="174171" anchor="ctr">
                    <a:lnL w="38100" cap="flat" cmpd="sng" algn="ctr">
                      <a:solidFill>
                        <a:srgbClr val="FFFFFF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38100" cap="flat" cmpd="sng" algn="ctr">
                      <a:solidFill>
                        <a:srgbClr val="FFFFFF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solidFill>
                      <a:srgbClr val="878E8B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55509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7770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Placeholder 5">
            <a:extLst>
              <a:ext uri="{FF2B5EF4-FFF2-40B4-BE49-F238E27FC236}">
                <a16:creationId xmlns:a16="http://schemas.microsoft.com/office/drawing/2014/main" id="{0E6318B1-FF5B-4B02-5F83-C45A3EF973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4064927"/>
              </p:ext>
            </p:extLst>
          </p:nvPr>
        </p:nvGraphicFramePr>
        <p:xfrm>
          <a:off x="531874" y="373627"/>
          <a:ext cx="11040704" cy="6062569"/>
        </p:xfrm>
        <a:graphic>
          <a:graphicData uri="http://schemas.openxmlformats.org/drawingml/2006/table">
            <a:tbl>
              <a:tblPr firstRow="1" lastCol="1" bandRow="1" bandCol="1">
                <a:tableStyleId>{5940675A-B579-460E-94D1-54222C63F5DA}</a:tableStyleId>
              </a:tblPr>
              <a:tblGrid>
                <a:gridCol w="1619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64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64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645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64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3645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3645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645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645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3645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3645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3645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3645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36455">
                  <a:extLst>
                    <a:ext uri="{9D8B030D-6E8A-4147-A177-3AD203B41FA5}">
                      <a16:colId xmlns:a16="http://schemas.microsoft.com/office/drawing/2014/main" val="3236173471"/>
                    </a:ext>
                  </a:extLst>
                </a:gridCol>
                <a:gridCol w="336455">
                  <a:extLst>
                    <a:ext uri="{9D8B030D-6E8A-4147-A177-3AD203B41FA5}">
                      <a16:colId xmlns:a16="http://schemas.microsoft.com/office/drawing/2014/main" val="2737333165"/>
                    </a:ext>
                  </a:extLst>
                </a:gridCol>
                <a:gridCol w="336455">
                  <a:extLst>
                    <a:ext uri="{9D8B030D-6E8A-4147-A177-3AD203B41FA5}">
                      <a16:colId xmlns:a16="http://schemas.microsoft.com/office/drawing/2014/main" val="2725669553"/>
                    </a:ext>
                  </a:extLst>
                </a:gridCol>
                <a:gridCol w="336455">
                  <a:extLst>
                    <a:ext uri="{9D8B030D-6E8A-4147-A177-3AD203B41FA5}">
                      <a16:colId xmlns:a16="http://schemas.microsoft.com/office/drawing/2014/main" val="4286593148"/>
                    </a:ext>
                  </a:extLst>
                </a:gridCol>
                <a:gridCol w="336455">
                  <a:extLst>
                    <a:ext uri="{9D8B030D-6E8A-4147-A177-3AD203B41FA5}">
                      <a16:colId xmlns:a16="http://schemas.microsoft.com/office/drawing/2014/main" val="205752415"/>
                    </a:ext>
                  </a:extLst>
                </a:gridCol>
                <a:gridCol w="336455">
                  <a:extLst>
                    <a:ext uri="{9D8B030D-6E8A-4147-A177-3AD203B41FA5}">
                      <a16:colId xmlns:a16="http://schemas.microsoft.com/office/drawing/2014/main" val="4007387873"/>
                    </a:ext>
                  </a:extLst>
                </a:gridCol>
                <a:gridCol w="336455">
                  <a:extLst>
                    <a:ext uri="{9D8B030D-6E8A-4147-A177-3AD203B41FA5}">
                      <a16:colId xmlns:a16="http://schemas.microsoft.com/office/drawing/2014/main" val="1631200815"/>
                    </a:ext>
                  </a:extLst>
                </a:gridCol>
                <a:gridCol w="336455">
                  <a:extLst>
                    <a:ext uri="{9D8B030D-6E8A-4147-A177-3AD203B41FA5}">
                      <a16:colId xmlns:a16="http://schemas.microsoft.com/office/drawing/2014/main" val="2345656181"/>
                    </a:ext>
                  </a:extLst>
                </a:gridCol>
                <a:gridCol w="336455">
                  <a:extLst>
                    <a:ext uri="{9D8B030D-6E8A-4147-A177-3AD203B41FA5}">
                      <a16:colId xmlns:a16="http://schemas.microsoft.com/office/drawing/2014/main" val="2898321756"/>
                    </a:ext>
                  </a:extLst>
                </a:gridCol>
                <a:gridCol w="336455">
                  <a:extLst>
                    <a:ext uri="{9D8B030D-6E8A-4147-A177-3AD203B41FA5}">
                      <a16:colId xmlns:a16="http://schemas.microsoft.com/office/drawing/2014/main" val="2123025674"/>
                    </a:ext>
                  </a:extLst>
                </a:gridCol>
                <a:gridCol w="336455">
                  <a:extLst>
                    <a:ext uri="{9D8B030D-6E8A-4147-A177-3AD203B41FA5}">
                      <a16:colId xmlns:a16="http://schemas.microsoft.com/office/drawing/2014/main" val="2051075875"/>
                    </a:ext>
                  </a:extLst>
                </a:gridCol>
                <a:gridCol w="336455">
                  <a:extLst>
                    <a:ext uri="{9D8B030D-6E8A-4147-A177-3AD203B41FA5}">
                      <a16:colId xmlns:a16="http://schemas.microsoft.com/office/drawing/2014/main" val="1573561088"/>
                    </a:ext>
                  </a:extLst>
                </a:gridCol>
                <a:gridCol w="336455">
                  <a:extLst>
                    <a:ext uri="{9D8B030D-6E8A-4147-A177-3AD203B41FA5}">
                      <a16:colId xmlns:a16="http://schemas.microsoft.com/office/drawing/2014/main" val="2725451340"/>
                    </a:ext>
                  </a:extLst>
                </a:gridCol>
                <a:gridCol w="336455">
                  <a:extLst>
                    <a:ext uri="{9D8B030D-6E8A-4147-A177-3AD203B41FA5}">
                      <a16:colId xmlns:a16="http://schemas.microsoft.com/office/drawing/2014/main" val="2553204255"/>
                    </a:ext>
                  </a:extLst>
                </a:gridCol>
                <a:gridCol w="336455">
                  <a:extLst>
                    <a:ext uri="{9D8B030D-6E8A-4147-A177-3AD203B41FA5}">
                      <a16:colId xmlns:a16="http://schemas.microsoft.com/office/drawing/2014/main" val="3122855011"/>
                    </a:ext>
                  </a:extLst>
                </a:gridCol>
                <a:gridCol w="336455">
                  <a:extLst>
                    <a:ext uri="{9D8B030D-6E8A-4147-A177-3AD203B41FA5}">
                      <a16:colId xmlns:a16="http://schemas.microsoft.com/office/drawing/2014/main" val="2113940703"/>
                    </a:ext>
                  </a:extLst>
                </a:gridCol>
              </a:tblGrid>
              <a:tr h="11956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140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spc="-15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1</a:t>
                      </a:r>
                      <a:r>
                        <a:rPr lang="ko-KR" altLang="en-US" sz="1200" b="1" spc="-150" dirty="0">
                          <a:solidFill>
                            <a:schemeClr val="tx1"/>
                          </a:solidFill>
                          <a:latin typeface="+mn-lt"/>
                          <a:cs typeface="Arial" pitchFamily="34" charset="0"/>
                        </a:rPr>
                        <a:t>주차</a:t>
                      </a:r>
                      <a:endParaRPr lang="en-JM" altLang="ko-KR" sz="1200" b="1" spc="-150" dirty="0">
                        <a:solidFill>
                          <a:schemeClr val="tx1"/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ctr"/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1" kern="1200" spc="-1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2 </a:t>
                      </a:r>
                      <a:r>
                        <a:rPr lang="ko-KR" altLang="en-US" sz="1200" b="1" kern="1200" spc="-1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주차</a:t>
                      </a:r>
                      <a:endParaRPr lang="en-JM" altLang="ko-KR" sz="1200" b="1" kern="1200" spc="-15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ctr"/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kern="1200" spc="-1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3</a:t>
                      </a:r>
                      <a:r>
                        <a:rPr lang="ko-KR" altLang="en-US" sz="1200" b="1" kern="1200" spc="-1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주차</a:t>
                      </a:r>
                      <a:endParaRPr lang="en-JM" altLang="ko-KR" sz="1200" b="1" kern="1200" spc="-15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ctr"/>
                </a:tc>
                <a:tc gridSpan="7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M" altLang="ko-KR" sz="1200" b="1" kern="1200" spc="-1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4</a:t>
                      </a:r>
                      <a:r>
                        <a:rPr lang="ko-KR" altLang="en-US" sz="1200" b="1" kern="1200" spc="-15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Arial" pitchFamily="34" charset="0"/>
                        </a:rPr>
                        <a:t>주차</a:t>
                      </a:r>
                      <a:endParaRPr lang="en-JM" altLang="ko-KR" sz="1200" b="1" kern="1200" spc="-15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95602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baseline="0" dirty="0"/>
                        <a:t>개발 환경 세팅 </a:t>
                      </a:r>
                      <a:r>
                        <a:rPr lang="en-US" altLang="ko-KR" sz="1200" baseline="0" dirty="0"/>
                        <a:t>&amp; </a:t>
                      </a:r>
                      <a:r>
                        <a:rPr lang="ko-KR" altLang="en-US" sz="1200" baseline="0" dirty="0"/>
                        <a:t>기본 개념 이해</a:t>
                      </a:r>
                      <a:endParaRPr lang="en-US" altLang="ko-KR" sz="1200" baseline="0" dirty="0"/>
                    </a:p>
                  </a:txBody>
                  <a:tcPr marL="0" marR="0" marT="0" marB="0" anchor="ctr"/>
                </a:tc>
                <a:tc gridSpan="7"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19560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업무 등록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조회 기능 개발</a:t>
                      </a:r>
                      <a:endParaRPr lang="en-JM" altLang="ko-KR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8016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히스토리</a:t>
                      </a: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/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이슈관리</a:t>
                      </a:r>
                      <a:endParaRPr lang="en-US" altLang="ko-KR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디자인 정리</a:t>
                      </a:r>
                      <a:endParaRPr lang="en-JM" altLang="ko-KR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19560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마무리</a:t>
                      </a:r>
                      <a:endParaRPr lang="en-JM" altLang="ko-KR" sz="1200" kern="1200" baseline="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endParaRPr lang="ko-KR" altLang="en-US" sz="2700" dirty="0">
                        <a:latin typeface="+mn-lt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/>
                </a:tc>
                <a:tc gridSpan="7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solidFill>
                      <a:schemeClr val="bg2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JM" altLang="ko-KR" sz="1200" b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lt"/>
                        <a:cs typeface="Arial" pitchFamily="34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50978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ABCBEFF-527A-5E6B-E54D-188AB5F00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fontAlgn="base"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1주차: </a:t>
            </a:r>
            <a:r>
              <a:rPr kumimoji="0" lang="en-US" altLang="en-US" sz="2200" b="1" i="0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개발</a:t>
            </a:r>
            <a:r>
              <a:rPr kumimoji="0" lang="en-US" altLang="en-US" sz="22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200" b="1" i="0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환경</a:t>
            </a:r>
            <a:r>
              <a:rPr kumimoji="0" lang="en-US" altLang="en-US" sz="22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200" b="1" i="0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세팅</a:t>
            </a:r>
            <a:r>
              <a:rPr kumimoji="0" lang="en-US" altLang="en-US" sz="22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&amp; </a:t>
            </a:r>
            <a:r>
              <a:rPr kumimoji="0" lang="en-US" altLang="en-US" sz="2200" b="1" i="0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기본</a:t>
            </a:r>
            <a:r>
              <a:rPr kumimoji="0" lang="en-US" altLang="en-US" sz="22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200" b="1" i="0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개념</a:t>
            </a:r>
            <a:r>
              <a:rPr kumimoji="0" lang="en-US" altLang="en-US" sz="22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200" b="1" i="0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이해</a:t>
            </a:r>
            <a:endParaRPr kumimoji="0" lang="en-US" altLang="en-US" sz="22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  <a:ea typeface="+mj-ea"/>
              <a:cs typeface="+mj-cs"/>
            </a:endParaRPr>
          </a:p>
          <a:p>
            <a:pPr marL="0" marR="0" lvl="0" indent="0" algn="ctr" fontAlgn="base"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목표</a:t>
            </a:r>
            <a:r>
              <a:rPr kumimoji="0" lang="en-US" altLang="en-US" sz="22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:</a:t>
            </a:r>
            <a:r>
              <a:rPr kumimoji="0" lang="en-US" altLang="en-US" sz="2200" b="0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웹 </a:t>
            </a:r>
            <a:r>
              <a:rPr kumimoji="0" lang="en-US" altLang="en-US" sz="2200" b="0" i="0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개발</a:t>
            </a:r>
            <a:r>
              <a:rPr kumimoji="0" lang="en-US" altLang="en-US" sz="2200" b="0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200" b="0" i="0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기본</a:t>
            </a:r>
            <a:r>
              <a:rPr kumimoji="0" lang="en-US" altLang="en-US" sz="2200" b="0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200" b="0" i="0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구조</a:t>
            </a:r>
            <a:r>
              <a:rPr kumimoji="0" lang="en-US" altLang="en-US" sz="2200" b="0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, Flask, SQLite </a:t>
            </a:r>
            <a:r>
              <a:rPr kumimoji="0" lang="en-US" altLang="en-US" sz="2200" b="0" i="0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기초</a:t>
            </a:r>
            <a:r>
              <a:rPr kumimoji="0" lang="en-US" altLang="en-US" sz="2200" b="0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200" b="0" i="0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익히기</a:t>
            </a:r>
            <a:endParaRPr kumimoji="0" lang="en-US" altLang="en-US" sz="2200" b="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B8F219A-7CC5-5469-AD01-BA8B8C9DB0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6380438"/>
              </p:ext>
            </p:extLst>
          </p:nvPr>
        </p:nvGraphicFramePr>
        <p:xfrm>
          <a:off x="810266" y="1675227"/>
          <a:ext cx="10571469" cy="4394200"/>
        </p:xfrm>
        <a:graphic>
          <a:graphicData uri="http://schemas.openxmlformats.org/drawingml/2006/table">
            <a:tbl>
              <a:tblPr/>
              <a:tblGrid>
                <a:gridCol w="10571469">
                  <a:extLst>
                    <a:ext uri="{9D8B030D-6E8A-4147-A177-3AD203B41FA5}">
                      <a16:colId xmlns:a16="http://schemas.microsoft.com/office/drawing/2014/main" val="3159957317"/>
                    </a:ext>
                  </a:extLst>
                </a:gridCol>
              </a:tblGrid>
              <a:tr h="549275">
                <a:tc>
                  <a:txBody>
                    <a:bodyPr/>
                    <a:lstStyle/>
                    <a:p>
                      <a:r>
                        <a:rPr lang="ko-KR" altLang="en-US" sz="2500"/>
                        <a:t>내용</a:t>
                      </a:r>
                    </a:p>
                  </a:txBody>
                  <a:tcPr marL="127999" marR="127999" marT="63999" marB="63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1193567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r>
                        <a:rPr lang="ko-KR" altLang="en-US" sz="2500" dirty="0"/>
                        <a:t>웹의 동작 원리</a:t>
                      </a:r>
                      <a:r>
                        <a:rPr lang="en-US" altLang="ko-KR" sz="2500" dirty="0"/>
                        <a:t>, HTML </a:t>
                      </a:r>
                      <a:r>
                        <a:rPr lang="ko-KR" altLang="en-US" sz="2500" dirty="0"/>
                        <a:t>기본 태그 공부 </a:t>
                      </a:r>
                      <a:r>
                        <a:rPr lang="en-US" altLang="ko-KR" sz="2500" dirty="0"/>
                        <a:t>(</a:t>
                      </a:r>
                      <a:r>
                        <a:rPr lang="ko-KR" altLang="en-US" sz="2500" dirty="0"/>
                        <a:t>제목</a:t>
                      </a:r>
                      <a:r>
                        <a:rPr lang="en-US" altLang="ko-KR" sz="2500" dirty="0"/>
                        <a:t>, </a:t>
                      </a:r>
                      <a:r>
                        <a:rPr lang="ko-KR" altLang="en-US" sz="2500" dirty="0" err="1"/>
                        <a:t>입력창</a:t>
                      </a:r>
                      <a:r>
                        <a:rPr lang="en-US" altLang="ko-KR" sz="2500" dirty="0"/>
                        <a:t>, </a:t>
                      </a:r>
                      <a:r>
                        <a:rPr lang="ko-KR" altLang="en-US" sz="2500" dirty="0"/>
                        <a:t>버튼</a:t>
                      </a:r>
                      <a:r>
                        <a:rPr lang="en-US" altLang="ko-KR" sz="2500" dirty="0"/>
                        <a:t>)</a:t>
                      </a:r>
                    </a:p>
                  </a:txBody>
                  <a:tcPr marL="127999" marR="127999" marT="63999" marB="63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7666749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r>
                        <a:rPr lang="en-US" altLang="ko-KR" sz="2500" dirty="0"/>
                        <a:t>CSS </a:t>
                      </a:r>
                      <a:r>
                        <a:rPr lang="ko-KR" altLang="en-US" sz="2500" dirty="0"/>
                        <a:t>기초 </a:t>
                      </a:r>
                      <a:r>
                        <a:rPr lang="en-US" altLang="ko-KR" sz="2500" dirty="0"/>
                        <a:t>(</a:t>
                      </a:r>
                      <a:r>
                        <a:rPr lang="ko-KR" altLang="en-US" sz="2500" dirty="0"/>
                        <a:t>색상</a:t>
                      </a:r>
                      <a:r>
                        <a:rPr lang="en-US" altLang="ko-KR" sz="2500" dirty="0"/>
                        <a:t>, </a:t>
                      </a:r>
                      <a:r>
                        <a:rPr lang="ko-KR" altLang="en-US" sz="2500" dirty="0"/>
                        <a:t>폰트</a:t>
                      </a:r>
                      <a:r>
                        <a:rPr lang="en-US" altLang="ko-KR" sz="2500" dirty="0"/>
                        <a:t>, </a:t>
                      </a:r>
                      <a:r>
                        <a:rPr lang="ko-KR" altLang="en-US" sz="2500" dirty="0"/>
                        <a:t>버튼 디자인 최소화</a:t>
                      </a:r>
                      <a:r>
                        <a:rPr lang="en-US" altLang="ko-KR" sz="2500" dirty="0"/>
                        <a:t>)</a:t>
                      </a:r>
                    </a:p>
                  </a:txBody>
                  <a:tcPr marL="127999" marR="127999" marT="63999" marB="63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7856491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r>
                        <a:rPr lang="en-US" altLang="ko-KR" sz="2500"/>
                        <a:t>Python </a:t>
                      </a:r>
                      <a:r>
                        <a:rPr lang="ko-KR" altLang="en-US" sz="2500"/>
                        <a:t>기초 문법 복습 </a:t>
                      </a:r>
                      <a:r>
                        <a:rPr lang="en-US" altLang="ko-KR" sz="2500"/>
                        <a:t>(</a:t>
                      </a:r>
                      <a:r>
                        <a:rPr lang="ko-KR" altLang="en-US" sz="2500"/>
                        <a:t>변수</a:t>
                      </a:r>
                      <a:r>
                        <a:rPr lang="en-US" altLang="ko-KR" sz="2500"/>
                        <a:t>, </a:t>
                      </a:r>
                      <a:r>
                        <a:rPr lang="ko-KR" altLang="en-US" sz="2500"/>
                        <a:t>함수</a:t>
                      </a:r>
                      <a:r>
                        <a:rPr lang="en-US" altLang="ko-KR" sz="2500"/>
                        <a:t>, if, for, </a:t>
                      </a:r>
                      <a:r>
                        <a:rPr lang="ko-KR" altLang="en-US" sz="2500"/>
                        <a:t>리스트</a:t>
                      </a:r>
                      <a:r>
                        <a:rPr lang="en-US" altLang="ko-KR" sz="2500"/>
                        <a:t>, </a:t>
                      </a:r>
                      <a:r>
                        <a:rPr lang="ko-KR" altLang="en-US" sz="2500"/>
                        <a:t>딕셔너리</a:t>
                      </a:r>
                      <a:r>
                        <a:rPr lang="en-US" altLang="ko-KR" sz="2500"/>
                        <a:t>)</a:t>
                      </a:r>
                    </a:p>
                  </a:txBody>
                  <a:tcPr marL="127999" marR="127999" marT="63999" marB="63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85719796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r>
                        <a:rPr lang="en-US" altLang="ko-KR" sz="2500" dirty="0"/>
                        <a:t>Flask </a:t>
                      </a:r>
                      <a:r>
                        <a:rPr lang="ko-KR" altLang="en-US" sz="2500" dirty="0"/>
                        <a:t>설치 및 </a:t>
                      </a:r>
                      <a:r>
                        <a:rPr lang="en-US" altLang="ko-KR" sz="2500" dirty="0"/>
                        <a:t>hello world </a:t>
                      </a:r>
                      <a:r>
                        <a:rPr lang="ko-KR" altLang="en-US" sz="2500" dirty="0"/>
                        <a:t>실행해보기</a:t>
                      </a:r>
                    </a:p>
                  </a:txBody>
                  <a:tcPr marL="127999" marR="127999" marT="63999" marB="63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512048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r>
                        <a:rPr lang="en-US" altLang="ko-KR" sz="2500" dirty="0"/>
                        <a:t>SQLite </a:t>
                      </a:r>
                      <a:r>
                        <a:rPr lang="ko-KR" altLang="en-US" sz="2500" dirty="0"/>
                        <a:t>설치 </a:t>
                      </a:r>
                      <a:r>
                        <a:rPr lang="en-US" altLang="ko-KR" sz="2500" dirty="0"/>
                        <a:t>&amp; DB Browser for SQLite</a:t>
                      </a:r>
                      <a:r>
                        <a:rPr lang="ko-KR" altLang="en-US" sz="2500" dirty="0"/>
                        <a:t>로 테이블 만들기 실습</a:t>
                      </a:r>
                    </a:p>
                  </a:txBody>
                  <a:tcPr marL="127999" marR="127999" marT="63999" marB="63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01430529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r>
                        <a:rPr lang="en-US" sz="2500" dirty="0"/>
                        <a:t>Flask + SQLite </a:t>
                      </a:r>
                      <a:r>
                        <a:rPr lang="ko-KR" altLang="en-US" sz="2500" dirty="0"/>
                        <a:t>연결 테스트</a:t>
                      </a:r>
                    </a:p>
                  </a:txBody>
                  <a:tcPr marL="127999" marR="127999" marT="63999" marB="63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5416759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r>
                        <a:rPr lang="ko-KR" altLang="en-US" sz="2500" dirty="0"/>
                        <a:t>업무 등록 폼 </a:t>
                      </a:r>
                      <a:r>
                        <a:rPr lang="en-US" altLang="ko-KR" sz="2500" dirty="0"/>
                        <a:t>HTML </a:t>
                      </a:r>
                      <a:r>
                        <a:rPr lang="ko-KR" altLang="en-US" sz="2500" dirty="0"/>
                        <a:t>화면 만들기 </a:t>
                      </a:r>
                      <a:r>
                        <a:rPr lang="en-US" altLang="ko-KR" sz="2500" dirty="0"/>
                        <a:t>(</a:t>
                      </a:r>
                      <a:r>
                        <a:rPr lang="ko-KR" altLang="en-US" sz="2500" dirty="0"/>
                        <a:t>제목</a:t>
                      </a:r>
                      <a:r>
                        <a:rPr lang="en-US" altLang="ko-KR" sz="2500" dirty="0"/>
                        <a:t>, </a:t>
                      </a:r>
                      <a:r>
                        <a:rPr lang="ko-KR" altLang="en-US" sz="2500" dirty="0"/>
                        <a:t>내용</a:t>
                      </a:r>
                      <a:r>
                        <a:rPr lang="en-US" altLang="ko-KR" sz="2500" dirty="0"/>
                        <a:t>, </a:t>
                      </a:r>
                      <a:r>
                        <a:rPr lang="ko-KR" altLang="en-US" sz="2500" dirty="0"/>
                        <a:t>상태 선택</a:t>
                      </a:r>
                      <a:r>
                        <a:rPr lang="en-US" altLang="ko-KR" sz="2500" dirty="0"/>
                        <a:t>)</a:t>
                      </a:r>
                    </a:p>
                  </a:txBody>
                  <a:tcPr marL="127999" marR="127999" marT="63999" marB="63999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348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9986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E27B05E9-849D-4268-F17B-5306CDB31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fontAlgn="base"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2주차: </a:t>
            </a:r>
            <a:r>
              <a:rPr kumimoji="0" lang="en-US" altLang="en-US" sz="2200" b="1" i="0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업무</a:t>
            </a:r>
            <a:r>
              <a:rPr kumimoji="0" lang="en-US" altLang="en-US" sz="22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200" b="1" i="0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등록</a:t>
            </a:r>
            <a:r>
              <a:rPr kumimoji="0" lang="en-US" altLang="en-US" sz="22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/</a:t>
            </a:r>
            <a:r>
              <a:rPr kumimoji="0" lang="en-US" altLang="en-US" sz="2200" b="1" i="0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조회</a:t>
            </a:r>
            <a:r>
              <a:rPr kumimoji="0" lang="en-US" altLang="en-US" sz="22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200" b="1" i="0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기능</a:t>
            </a:r>
            <a:r>
              <a:rPr kumimoji="0" lang="en-US" altLang="en-US" sz="22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200" b="1" i="0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개발</a:t>
            </a:r>
            <a:endParaRPr kumimoji="0" lang="en-US" altLang="en-US" sz="2200" b="1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  <a:ea typeface="+mj-ea"/>
              <a:cs typeface="+mj-cs"/>
            </a:endParaRPr>
          </a:p>
          <a:p>
            <a:pPr marL="0" marR="0" lvl="0" indent="0" algn="ctr" fontAlgn="base">
              <a:spcAft>
                <a:spcPct val="0"/>
              </a:spcAft>
              <a:buClrTx/>
              <a:buSzTx/>
              <a:tabLst/>
            </a:pPr>
            <a:r>
              <a:rPr kumimoji="0" lang="en-US" altLang="en-US" sz="2200" b="1" i="0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목표</a:t>
            </a:r>
            <a:r>
              <a:rPr kumimoji="0" lang="en-US" altLang="en-US" sz="2200" b="1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:</a:t>
            </a:r>
            <a:r>
              <a:rPr kumimoji="0" lang="en-US" altLang="en-US" sz="2200" b="0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200" b="0" i="0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등록한</a:t>
            </a:r>
            <a:r>
              <a:rPr kumimoji="0" lang="en-US" altLang="en-US" sz="2200" b="0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200" b="0" i="0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업무를</a:t>
            </a:r>
            <a:r>
              <a:rPr kumimoji="0" lang="en-US" altLang="en-US" sz="2200" b="0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200" b="0" i="0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저장하고</a:t>
            </a:r>
            <a:r>
              <a:rPr kumimoji="0" lang="en-US" altLang="en-US" sz="2200" b="0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200" b="0" i="0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조회하는</a:t>
            </a:r>
            <a:r>
              <a:rPr kumimoji="0" lang="en-US" altLang="en-US" sz="2200" b="0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200" b="0" i="0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기능</a:t>
            </a:r>
            <a:r>
              <a:rPr kumimoji="0" lang="en-US" altLang="en-US" sz="2200" b="0" i="0" u="none" strike="noStrike" kern="1200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 </a:t>
            </a:r>
            <a:r>
              <a:rPr kumimoji="0" lang="en-US" altLang="en-US" sz="2200" b="0" i="0" u="none" strike="noStrike" kern="1200" cap="none" normalizeH="0" baseline="0">
                <a:ln>
                  <a:noFill/>
                </a:ln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만들기</a:t>
            </a:r>
            <a:endParaRPr kumimoji="0" lang="en-US" altLang="en-US" sz="2200" b="0" i="0" u="none" strike="noStrike" kern="1200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306624F-88A4-682B-A03E-A91684EC5F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877247"/>
              </p:ext>
            </p:extLst>
          </p:nvPr>
        </p:nvGraphicFramePr>
        <p:xfrm>
          <a:off x="1527495" y="1675227"/>
          <a:ext cx="9137010" cy="4394200"/>
        </p:xfrm>
        <a:graphic>
          <a:graphicData uri="http://schemas.openxmlformats.org/drawingml/2006/table">
            <a:tbl>
              <a:tblPr/>
              <a:tblGrid>
                <a:gridCol w="9137010">
                  <a:extLst>
                    <a:ext uri="{9D8B030D-6E8A-4147-A177-3AD203B41FA5}">
                      <a16:colId xmlns:a16="http://schemas.microsoft.com/office/drawing/2014/main" val="584877952"/>
                    </a:ext>
                  </a:extLst>
                </a:gridCol>
              </a:tblGrid>
              <a:tr h="549275">
                <a:tc>
                  <a:txBody>
                    <a:bodyPr/>
                    <a:lstStyle/>
                    <a:p>
                      <a:r>
                        <a:rPr lang="ko-KR" altLang="en-US" sz="2500"/>
                        <a:t>내용</a:t>
                      </a:r>
                    </a:p>
                  </a:txBody>
                  <a:tcPr marL="127411" marR="127411" marT="63706" marB="637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6848803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r>
                        <a:rPr lang="en-US" altLang="ko-KR" sz="2500"/>
                        <a:t>Flask</a:t>
                      </a:r>
                      <a:r>
                        <a:rPr lang="ko-KR" altLang="en-US" sz="2500"/>
                        <a:t>에서 </a:t>
                      </a:r>
                      <a:r>
                        <a:rPr lang="en-US" altLang="ko-KR" sz="2500"/>
                        <a:t>POST </a:t>
                      </a:r>
                      <a:r>
                        <a:rPr lang="ko-KR" altLang="en-US" sz="2500"/>
                        <a:t>방식으로 업무 등록 기능 구현</a:t>
                      </a:r>
                    </a:p>
                  </a:txBody>
                  <a:tcPr marL="127411" marR="127411" marT="63706" marB="637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2828362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r>
                        <a:rPr lang="ko-KR" altLang="en-US" sz="2500"/>
                        <a:t>업무 리스트 페이지</a:t>
                      </a:r>
                      <a:r>
                        <a:rPr lang="en-US" altLang="ko-KR" sz="2500"/>
                        <a:t>(</a:t>
                      </a:r>
                      <a:r>
                        <a:rPr lang="ko-KR" altLang="en-US" sz="2500"/>
                        <a:t>조회</a:t>
                      </a:r>
                      <a:r>
                        <a:rPr lang="en-US" altLang="ko-KR" sz="2500"/>
                        <a:t>) </a:t>
                      </a:r>
                      <a:r>
                        <a:rPr lang="ko-KR" altLang="en-US" sz="2500"/>
                        <a:t>화면 만들기</a:t>
                      </a:r>
                    </a:p>
                  </a:txBody>
                  <a:tcPr marL="127411" marR="127411" marT="63706" marB="637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90428224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r>
                        <a:rPr lang="ko-KR" altLang="en-US" sz="2500" dirty="0"/>
                        <a:t>등록된 업무를 화면에 출력하기</a:t>
                      </a:r>
                    </a:p>
                  </a:txBody>
                  <a:tcPr marL="127411" marR="127411" marT="63706" marB="637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57025077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r>
                        <a:rPr lang="ko-KR" altLang="en-US" sz="2500" dirty="0"/>
                        <a:t>업무 상태 선택 </a:t>
                      </a:r>
                      <a:r>
                        <a:rPr lang="en-US" altLang="ko-KR" sz="2500" dirty="0"/>
                        <a:t>(</a:t>
                      </a:r>
                      <a:r>
                        <a:rPr lang="ko-KR" altLang="en-US" sz="2500" dirty="0"/>
                        <a:t>진행중</a:t>
                      </a:r>
                      <a:r>
                        <a:rPr lang="en-US" altLang="ko-KR" sz="2500" dirty="0"/>
                        <a:t>/</a:t>
                      </a:r>
                      <a:r>
                        <a:rPr lang="ko-KR" altLang="en-US" sz="2500" dirty="0"/>
                        <a:t>완료</a:t>
                      </a:r>
                      <a:r>
                        <a:rPr lang="en-US" altLang="ko-KR" sz="2500" dirty="0"/>
                        <a:t>/</a:t>
                      </a:r>
                      <a:r>
                        <a:rPr lang="ko-KR" altLang="en-US" sz="2500" dirty="0"/>
                        <a:t>보류</a:t>
                      </a:r>
                      <a:r>
                        <a:rPr lang="en-US" altLang="ko-KR" sz="2500" dirty="0"/>
                        <a:t>) </a:t>
                      </a:r>
                      <a:r>
                        <a:rPr lang="ko-KR" altLang="en-US" sz="2500" dirty="0"/>
                        <a:t>기능 구현</a:t>
                      </a:r>
                    </a:p>
                  </a:txBody>
                  <a:tcPr marL="127411" marR="127411" marT="63706" marB="637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54151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r>
                        <a:rPr lang="ko-KR" altLang="en-US" sz="2500"/>
                        <a:t>업무 상세보기 페이지 </a:t>
                      </a:r>
                      <a:r>
                        <a:rPr lang="en-US" altLang="ko-KR" sz="2500"/>
                        <a:t>(</a:t>
                      </a:r>
                      <a:r>
                        <a:rPr lang="ko-KR" altLang="en-US" sz="2500"/>
                        <a:t>업무 클릭 → 상세내용 조회</a:t>
                      </a:r>
                      <a:r>
                        <a:rPr lang="en-US" altLang="ko-KR" sz="2500"/>
                        <a:t>)</a:t>
                      </a:r>
                    </a:p>
                  </a:txBody>
                  <a:tcPr marL="127411" marR="127411" marT="63706" marB="637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79151924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r>
                        <a:rPr lang="ko-KR" altLang="en-US" sz="2500"/>
                        <a:t>업무 삭제 기능 구현</a:t>
                      </a:r>
                    </a:p>
                  </a:txBody>
                  <a:tcPr marL="127411" marR="127411" marT="63706" marB="637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2576655"/>
                  </a:ext>
                </a:extLst>
              </a:tr>
              <a:tr h="549275">
                <a:tc>
                  <a:txBody>
                    <a:bodyPr/>
                    <a:lstStyle/>
                    <a:p>
                      <a:r>
                        <a:rPr lang="ko-KR" altLang="en-US" sz="2500" dirty="0"/>
                        <a:t>버튼 클릭 시 </a:t>
                      </a:r>
                      <a:r>
                        <a:rPr lang="ko-KR" altLang="en-US" sz="2500" dirty="0" err="1"/>
                        <a:t>알림창</a:t>
                      </a:r>
                      <a:r>
                        <a:rPr lang="ko-KR" altLang="en-US" sz="2500" dirty="0"/>
                        <a:t> </a:t>
                      </a:r>
                      <a:r>
                        <a:rPr lang="en-US" altLang="ko-KR" sz="2500" dirty="0"/>
                        <a:t>(JavaScript alert) </a:t>
                      </a:r>
                      <a:r>
                        <a:rPr lang="ko-KR" altLang="en-US" sz="2500" dirty="0"/>
                        <a:t>기능 추가</a:t>
                      </a:r>
                    </a:p>
                  </a:txBody>
                  <a:tcPr marL="127411" marR="127411" marT="63706" marB="6370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037062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0677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Contents Slide Master">
  <a:themeElements>
    <a:clrScheme name="ALLPPT-50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44342"/>
      </a:accent1>
      <a:accent2>
        <a:srgbClr val="FFC000"/>
      </a:accent2>
      <a:accent3>
        <a:srgbClr val="444342"/>
      </a:accent3>
      <a:accent4>
        <a:srgbClr val="FFC000"/>
      </a:accent4>
      <a:accent5>
        <a:srgbClr val="444342"/>
      </a:accent5>
      <a:accent6>
        <a:srgbClr val="FFC000"/>
      </a:accent6>
      <a:hlink>
        <a:srgbClr val="0000FF"/>
      </a:hlink>
      <a:folHlink>
        <a:srgbClr val="80008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244</TotalTime>
  <Words>1123</Words>
  <Application>Microsoft Office PowerPoint</Application>
  <PresentationFormat>와이드스크린</PresentationFormat>
  <Paragraphs>149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Aptos</vt:lpstr>
      <vt:lpstr>Aptos Display</vt:lpstr>
      <vt:lpstr>Arial</vt:lpstr>
      <vt:lpstr>Calibri</vt:lpstr>
      <vt:lpstr>Office 테마</vt:lpstr>
      <vt:lpstr>Contents Slide Master</vt:lpstr>
      <vt:lpstr>PowerPoint 프레젠테이션</vt:lpstr>
      <vt:lpstr>PowerPoint 프레젠테이션</vt:lpstr>
      <vt:lpstr>PowerPoint 프레젠테이션</vt:lpstr>
      <vt:lpstr>사내 협업 효율화를 위한  업무 관리 웹앱 개발</vt:lpstr>
      <vt:lpstr>PowerPoint 프레젠테이션</vt:lpstr>
      <vt:lpstr>개발환경 및 기술 스택</vt:lpstr>
      <vt:lpstr>PowerPoint 프레젠테이션</vt:lpstr>
      <vt:lpstr>1주차: 개발 환경 세팅 &amp; 기본 개념 이해 목표: 웹 개발 기본 구조, Flask, SQLite 기초 익히기</vt:lpstr>
      <vt:lpstr> 2주차: 업무 등록/조회 기능 개발 목표: 등록한 업무를 저장하고 조회하는 기능 만들기</vt:lpstr>
      <vt:lpstr> 3주차: 히스토리/이슈 관리 + 디자인 정리 목표: 업무 변경 로그 남기고 화면 예쁘게 다듬기</vt:lpstr>
      <vt:lpstr>4주차: 마무리 + 발표자료 제작 목표: 완성도 높이고 PPT로 발표 준비</vt:lpstr>
      <vt:lpstr>주요 페이지 &amp; 기능 정리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Lee, Madeline</dc:creator>
  <cp:lastModifiedBy>Lee, Madeline</cp:lastModifiedBy>
  <cp:revision>1</cp:revision>
  <dcterms:created xsi:type="dcterms:W3CDTF">2025-04-23T07:07:31Z</dcterms:created>
  <dcterms:modified xsi:type="dcterms:W3CDTF">2025-04-29T09:24:33Z</dcterms:modified>
</cp:coreProperties>
</file>