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/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800" dirty="0"/>
              <a:t>- </a:t>
            </a:r>
            <a:r>
              <a:rPr sz="2800" dirty="0" err="1"/>
              <a:t>프로젝트명</a:t>
            </a:r>
            <a:r>
              <a:rPr sz="2800" dirty="0"/>
              <a:t>: </a:t>
            </a:r>
            <a:r>
              <a:rPr sz="2800" dirty="0" err="1"/>
              <a:t>나만의</a:t>
            </a:r>
            <a:r>
              <a:rPr sz="2800" dirty="0"/>
              <a:t> </a:t>
            </a:r>
            <a:r>
              <a:rPr sz="2800" dirty="0" err="1"/>
              <a:t>퀴즈</a:t>
            </a:r>
            <a:r>
              <a:rPr sz="2800" dirty="0"/>
              <a:t> </a:t>
            </a:r>
            <a:r>
              <a:rPr sz="2800" dirty="0" err="1"/>
              <a:t>게임</a:t>
            </a:r>
            <a:r>
              <a:rPr sz="2800" dirty="0"/>
              <a:t> </a:t>
            </a:r>
            <a:r>
              <a:rPr sz="2800" dirty="0" err="1"/>
              <a:t>만들기</a:t>
            </a:r>
            <a:endParaRPr sz="2800" dirty="0"/>
          </a:p>
          <a:p>
            <a:pPr marL="0" indent="0">
              <a:lnSpc>
                <a:spcPct val="150000"/>
              </a:lnSpc>
              <a:buNone/>
            </a:pPr>
            <a:r>
              <a:rPr sz="2800" dirty="0"/>
              <a:t>- </a:t>
            </a:r>
            <a:r>
              <a:rPr sz="2800" dirty="0" err="1"/>
              <a:t>목표</a:t>
            </a:r>
            <a:r>
              <a:rPr sz="2800" dirty="0"/>
              <a:t>: Python </a:t>
            </a:r>
            <a:r>
              <a:rPr sz="2800" dirty="0" err="1"/>
              <a:t>기반</a:t>
            </a:r>
            <a:r>
              <a:rPr sz="2800" dirty="0"/>
              <a:t> CLI &amp; GUI </a:t>
            </a:r>
            <a:r>
              <a:rPr sz="2800" dirty="0" err="1"/>
              <a:t>퀴즈</a:t>
            </a:r>
            <a:r>
              <a:rPr sz="2800" dirty="0"/>
              <a:t> </a:t>
            </a:r>
            <a:r>
              <a:rPr sz="2800" dirty="0" err="1"/>
              <a:t>시스템</a:t>
            </a:r>
            <a:r>
              <a:rPr sz="2800" dirty="0"/>
              <a:t> </a:t>
            </a:r>
            <a:r>
              <a:rPr sz="2800" dirty="0" err="1"/>
              <a:t>구현</a:t>
            </a:r>
            <a:endParaRPr sz="2800" dirty="0"/>
          </a:p>
          <a:p>
            <a:pPr marL="0" indent="0">
              <a:lnSpc>
                <a:spcPct val="150000"/>
              </a:lnSpc>
              <a:buNone/>
            </a:pPr>
            <a:r>
              <a:rPr sz="2800" dirty="0"/>
              <a:t>- </a:t>
            </a:r>
            <a:r>
              <a:rPr sz="2800" dirty="0" err="1"/>
              <a:t>주요</a:t>
            </a:r>
            <a:r>
              <a:rPr sz="2800" dirty="0"/>
              <a:t> </a:t>
            </a:r>
            <a:r>
              <a:rPr sz="2800" dirty="0" err="1"/>
              <a:t>논의</a:t>
            </a:r>
            <a:r>
              <a:rPr sz="2800" dirty="0"/>
              <a:t> </a:t>
            </a:r>
            <a:r>
              <a:rPr sz="2800" dirty="0" err="1"/>
              <a:t>내용</a:t>
            </a:r>
            <a:r>
              <a:rPr sz="28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800" dirty="0"/>
              <a:t>  * CLI </a:t>
            </a:r>
            <a:r>
              <a:rPr sz="2800" dirty="0" err="1"/>
              <a:t>기능</a:t>
            </a:r>
            <a:r>
              <a:rPr sz="2800" dirty="0"/>
              <a:t> </a:t>
            </a:r>
            <a:r>
              <a:rPr sz="2800" dirty="0" err="1"/>
              <a:t>완료</a:t>
            </a:r>
            <a:r>
              <a:rPr sz="2800" dirty="0"/>
              <a:t> </a:t>
            </a:r>
            <a:r>
              <a:rPr sz="2800" dirty="0" err="1"/>
              <a:t>여부</a:t>
            </a:r>
            <a:endParaRPr sz="2800" dirty="0"/>
          </a:p>
          <a:p>
            <a:pPr marL="0" indent="0">
              <a:lnSpc>
                <a:spcPct val="150000"/>
              </a:lnSpc>
              <a:buNone/>
            </a:pPr>
            <a:r>
              <a:rPr sz="2800" dirty="0"/>
              <a:t>  * GPT </a:t>
            </a:r>
            <a:r>
              <a:rPr sz="2800" dirty="0" err="1"/>
              <a:t>퀴즈</a:t>
            </a:r>
            <a:r>
              <a:rPr sz="2800" dirty="0"/>
              <a:t> </a:t>
            </a:r>
            <a:r>
              <a:rPr sz="2800" dirty="0" err="1"/>
              <a:t>생성</a:t>
            </a:r>
            <a:r>
              <a:rPr sz="2800" dirty="0"/>
              <a:t> </a:t>
            </a:r>
            <a:r>
              <a:rPr sz="2800" dirty="0" err="1"/>
              <a:t>흐름</a:t>
            </a:r>
            <a:r>
              <a:rPr sz="2800" dirty="0"/>
              <a:t> </a:t>
            </a:r>
            <a:r>
              <a:rPr sz="2800" dirty="0" err="1"/>
              <a:t>적용</a:t>
            </a:r>
            <a:r>
              <a:rPr sz="2800" dirty="0"/>
              <a:t> </a:t>
            </a:r>
            <a:r>
              <a:rPr sz="2800" dirty="0" err="1"/>
              <a:t>여부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3000" dirty="0"/>
              <a:t>1. </a:t>
            </a:r>
            <a:r>
              <a:rPr sz="3000" dirty="0" err="1"/>
              <a:t>문제</a:t>
            </a:r>
            <a:r>
              <a:rPr sz="3000" dirty="0"/>
              <a:t> </a:t>
            </a:r>
            <a:r>
              <a:rPr sz="3000" dirty="0" err="1"/>
              <a:t>데이터</a:t>
            </a:r>
            <a:r>
              <a:rPr sz="3000" dirty="0"/>
              <a:t>: </a:t>
            </a:r>
            <a:r>
              <a:rPr lang="en-US" altLang="ko-KR" sz="3000" dirty="0"/>
              <a:t>CSV</a:t>
            </a:r>
            <a:r>
              <a:rPr sz="3000" dirty="0"/>
              <a:t> </a:t>
            </a:r>
            <a:r>
              <a:rPr sz="3000" dirty="0" err="1"/>
              <a:t>파일에</a:t>
            </a:r>
            <a:r>
              <a:rPr sz="3000" dirty="0"/>
              <a:t> </a:t>
            </a:r>
            <a:r>
              <a:rPr sz="3000" dirty="0" err="1"/>
              <a:t>저장된</a:t>
            </a:r>
            <a:r>
              <a:rPr sz="3000" dirty="0"/>
              <a:t> </a:t>
            </a:r>
            <a:r>
              <a:rPr sz="3000" dirty="0" err="1"/>
              <a:t>퀴즈</a:t>
            </a:r>
            <a:r>
              <a:rPr sz="3000" dirty="0"/>
              <a:t> </a:t>
            </a:r>
            <a:r>
              <a:rPr sz="3000" dirty="0" err="1"/>
              <a:t>목록</a:t>
            </a:r>
            <a:endParaRPr sz="3000" dirty="0"/>
          </a:p>
          <a:p>
            <a:pPr marL="0" indent="0">
              <a:lnSpc>
                <a:spcPct val="150000"/>
              </a:lnSpc>
              <a:buNone/>
            </a:pPr>
            <a:r>
              <a:rPr sz="3000" dirty="0"/>
              <a:t>2. </a:t>
            </a:r>
            <a:r>
              <a:rPr sz="3000" dirty="0" err="1"/>
              <a:t>문제</a:t>
            </a:r>
            <a:r>
              <a:rPr sz="3000" dirty="0"/>
              <a:t> </a:t>
            </a:r>
            <a:r>
              <a:rPr sz="3000" dirty="0" err="1"/>
              <a:t>로딩</a:t>
            </a:r>
            <a:r>
              <a:rPr sz="3000" dirty="0"/>
              <a:t>: Python </a:t>
            </a:r>
            <a:r>
              <a:rPr sz="3000" dirty="0" err="1"/>
              <a:t>코드로</a:t>
            </a:r>
            <a:r>
              <a:rPr sz="3000" dirty="0"/>
              <a:t> </a:t>
            </a:r>
            <a:r>
              <a:rPr lang="en-US" altLang="ko-KR" sz="3000" dirty="0"/>
              <a:t>CSV</a:t>
            </a:r>
            <a:r>
              <a:rPr sz="3000" dirty="0"/>
              <a:t> </a:t>
            </a:r>
            <a:r>
              <a:rPr sz="3000" dirty="0" err="1"/>
              <a:t>읽기</a:t>
            </a:r>
            <a:endParaRPr sz="3000" dirty="0"/>
          </a:p>
          <a:p>
            <a:pPr marL="0" indent="0">
              <a:lnSpc>
                <a:spcPct val="150000"/>
              </a:lnSpc>
              <a:buNone/>
            </a:pPr>
            <a:r>
              <a:rPr sz="3000" dirty="0"/>
              <a:t>3. </a:t>
            </a:r>
            <a:r>
              <a:rPr sz="3000" dirty="0" err="1"/>
              <a:t>퀴즈</a:t>
            </a:r>
            <a:r>
              <a:rPr sz="3000" dirty="0"/>
              <a:t> </a:t>
            </a:r>
            <a:r>
              <a:rPr sz="3000" dirty="0" err="1"/>
              <a:t>실행</a:t>
            </a:r>
            <a:r>
              <a:rPr sz="3000" dirty="0"/>
              <a:t> </a:t>
            </a:r>
            <a:r>
              <a:rPr sz="3000" dirty="0" err="1"/>
              <a:t>루프</a:t>
            </a:r>
            <a:r>
              <a:rPr sz="3000" dirty="0"/>
              <a:t>: CLI </a:t>
            </a:r>
            <a:r>
              <a:rPr sz="3000" dirty="0" err="1"/>
              <a:t>입력</a:t>
            </a:r>
            <a:r>
              <a:rPr sz="3000" dirty="0"/>
              <a:t>, </a:t>
            </a:r>
            <a:r>
              <a:rPr sz="3000" dirty="0" err="1"/>
              <a:t>정답</a:t>
            </a:r>
            <a:r>
              <a:rPr sz="3000" dirty="0"/>
              <a:t> </a:t>
            </a:r>
            <a:r>
              <a:rPr sz="3000" dirty="0" err="1"/>
              <a:t>체크</a:t>
            </a:r>
            <a:r>
              <a:rPr sz="3000" dirty="0"/>
              <a:t>, </a:t>
            </a:r>
            <a:r>
              <a:rPr sz="3000" dirty="0" err="1"/>
              <a:t>점수</a:t>
            </a:r>
            <a:r>
              <a:rPr sz="3000" dirty="0"/>
              <a:t> </a:t>
            </a:r>
            <a:r>
              <a:rPr sz="3000" dirty="0" err="1"/>
              <a:t>계산</a:t>
            </a:r>
            <a:r>
              <a:rPr lang="en-US" sz="3000" dirty="0"/>
              <a:t>, </a:t>
            </a:r>
            <a:r>
              <a:rPr lang="ko-KR" altLang="en-US" sz="3000" dirty="0"/>
              <a:t>오답은 별도 리스트로 저장</a:t>
            </a:r>
            <a:endParaRPr sz="3000" dirty="0"/>
          </a:p>
          <a:p>
            <a:pPr marL="0" indent="0">
              <a:lnSpc>
                <a:spcPct val="150000"/>
              </a:lnSpc>
              <a:buNone/>
            </a:pPr>
            <a:r>
              <a:rPr sz="3000" dirty="0"/>
              <a:t>4. </a:t>
            </a:r>
            <a:r>
              <a:rPr sz="3000" dirty="0" err="1"/>
              <a:t>결과</a:t>
            </a:r>
            <a:r>
              <a:rPr sz="3000" dirty="0"/>
              <a:t> </a:t>
            </a:r>
            <a:r>
              <a:rPr sz="3000" dirty="0" err="1"/>
              <a:t>출력</a:t>
            </a:r>
            <a:r>
              <a:rPr sz="3000" dirty="0"/>
              <a:t>: </a:t>
            </a:r>
            <a:r>
              <a:rPr sz="3000" dirty="0" err="1"/>
              <a:t>정오답</a:t>
            </a:r>
            <a:r>
              <a:rPr sz="3000" dirty="0"/>
              <a:t> 수 </a:t>
            </a:r>
            <a:r>
              <a:rPr sz="3000" dirty="0" err="1"/>
              <a:t>요약</a:t>
            </a:r>
            <a:r>
              <a:rPr sz="3000" dirty="0"/>
              <a:t> 및 </a:t>
            </a:r>
            <a:r>
              <a:rPr sz="3000" dirty="0" err="1"/>
              <a:t>해설</a:t>
            </a:r>
            <a:r>
              <a:rPr sz="3000" dirty="0"/>
              <a:t> </a:t>
            </a:r>
            <a:r>
              <a:rPr sz="3000" dirty="0" err="1"/>
              <a:t>제공</a:t>
            </a:r>
            <a:r>
              <a:rPr lang="en-US" sz="3000" dirty="0"/>
              <a:t>, </a:t>
            </a:r>
            <a:r>
              <a:rPr lang="ko-KR" altLang="en-US" sz="3000" dirty="0"/>
              <a:t>오답이 있을 경우 </a:t>
            </a:r>
            <a:r>
              <a:rPr lang="en-US" altLang="ko-KR" sz="3000" dirty="0"/>
              <a:t>wrong.csv</a:t>
            </a:r>
            <a:r>
              <a:rPr lang="ko-KR" altLang="en-US" sz="3000" dirty="0"/>
              <a:t>로 저장</a:t>
            </a:r>
            <a:r>
              <a:rPr lang="en-US" altLang="ko-KR" sz="3000" dirty="0"/>
              <a:t>, </a:t>
            </a:r>
            <a:r>
              <a:rPr lang="ko-KR" altLang="en-US" sz="3000" dirty="0"/>
              <a:t>사용자가 원할 경우 틀린 문제만 다시 퀴즈 실행</a:t>
            </a:r>
            <a:r>
              <a:rPr lang="en-US" altLang="ko-KR" sz="3000" dirty="0"/>
              <a:t>(</a:t>
            </a:r>
            <a:r>
              <a:rPr lang="ko-KR" altLang="en-US" sz="3000" dirty="0"/>
              <a:t>복습 모드</a:t>
            </a:r>
            <a:r>
              <a:rPr lang="en-US" altLang="ko-KR" sz="3000" dirty="0"/>
              <a:t>)</a:t>
            </a:r>
            <a:endParaRPr sz="3000" dirty="0"/>
          </a:p>
          <a:p>
            <a:pPr marL="0" indent="0">
              <a:lnSpc>
                <a:spcPct val="150000"/>
              </a:lnSpc>
              <a:buNone/>
            </a:pPr>
            <a:r>
              <a:rPr sz="3000" dirty="0"/>
              <a:t>5. GUI </a:t>
            </a:r>
            <a:r>
              <a:rPr sz="3000" dirty="0" err="1"/>
              <a:t>확장</a:t>
            </a:r>
            <a:r>
              <a:rPr sz="3000" dirty="0"/>
              <a:t> </a:t>
            </a:r>
            <a:r>
              <a:rPr sz="3000" dirty="0" err="1"/>
              <a:t>예정</a:t>
            </a:r>
            <a:r>
              <a:rPr sz="3000" dirty="0"/>
              <a:t> (</a:t>
            </a:r>
            <a:r>
              <a:rPr sz="3000" dirty="0" err="1"/>
              <a:t>tkinter</a:t>
            </a:r>
            <a:r>
              <a:rPr sz="3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3000" dirty="0"/>
              <a:t>6. GPT </a:t>
            </a:r>
            <a:r>
              <a:rPr sz="3000" dirty="0" err="1"/>
              <a:t>활용</a:t>
            </a:r>
            <a:r>
              <a:rPr sz="3000" dirty="0"/>
              <a:t> </a:t>
            </a:r>
            <a:r>
              <a:rPr sz="3000" dirty="0" err="1"/>
              <a:t>자동</a:t>
            </a:r>
            <a:r>
              <a:rPr sz="3000" dirty="0"/>
              <a:t> </a:t>
            </a:r>
            <a:r>
              <a:rPr sz="3000" dirty="0" err="1"/>
              <a:t>문제</a:t>
            </a:r>
            <a:r>
              <a:rPr sz="3000" dirty="0"/>
              <a:t> </a:t>
            </a:r>
            <a:r>
              <a:rPr sz="3000" dirty="0" err="1"/>
              <a:t>생성</a:t>
            </a:r>
            <a:r>
              <a:rPr sz="3000" dirty="0"/>
              <a:t> (</a:t>
            </a:r>
            <a:r>
              <a:rPr sz="3000" dirty="0" err="1"/>
              <a:t>프롬프트</a:t>
            </a:r>
            <a:r>
              <a:rPr sz="3000" dirty="0"/>
              <a:t> </a:t>
            </a:r>
            <a:r>
              <a:rPr sz="3000" dirty="0" err="1"/>
              <a:t>기반</a:t>
            </a:r>
            <a:r>
              <a:rPr sz="3000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500" dirty="0"/>
              <a:t>1. </a:t>
            </a:r>
            <a:r>
              <a:rPr sz="2500" dirty="0" err="1"/>
              <a:t>프로그램</a:t>
            </a:r>
            <a:r>
              <a:rPr sz="2500" dirty="0"/>
              <a:t> </a:t>
            </a:r>
            <a:r>
              <a:rPr sz="2500" dirty="0" err="1"/>
              <a:t>실행</a:t>
            </a:r>
            <a:endParaRPr sz="2500" dirty="0"/>
          </a:p>
          <a:p>
            <a:pPr marL="0" indent="0">
              <a:lnSpc>
                <a:spcPct val="150000"/>
              </a:lnSpc>
              <a:buNone/>
            </a:pPr>
            <a:r>
              <a:rPr sz="2500" dirty="0"/>
              <a:t>2. </a:t>
            </a:r>
            <a:r>
              <a:rPr sz="2500" dirty="0" err="1"/>
              <a:t>문제</a:t>
            </a:r>
            <a:r>
              <a:rPr sz="2500" dirty="0"/>
              <a:t> </a:t>
            </a:r>
            <a:r>
              <a:rPr sz="2500" dirty="0" err="1"/>
              <a:t>목록</a:t>
            </a:r>
            <a:r>
              <a:rPr sz="2500" dirty="0"/>
              <a:t> </a:t>
            </a:r>
            <a:r>
              <a:rPr sz="2500" dirty="0" err="1"/>
              <a:t>로딩</a:t>
            </a:r>
            <a:r>
              <a:rPr sz="2500" dirty="0"/>
              <a:t> (CSV)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/>
              <a:t>3. </a:t>
            </a:r>
            <a:r>
              <a:rPr sz="2500" dirty="0" err="1"/>
              <a:t>문제</a:t>
            </a:r>
            <a:r>
              <a:rPr sz="2500" dirty="0"/>
              <a:t> </a:t>
            </a:r>
            <a:r>
              <a:rPr sz="2500" dirty="0" err="1"/>
              <a:t>제시</a:t>
            </a:r>
            <a:r>
              <a:rPr sz="2500" dirty="0"/>
              <a:t> (CLI)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/>
              <a:t>4. </a:t>
            </a:r>
            <a:r>
              <a:rPr sz="2500" dirty="0" err="1"/>
              <a:t>사용자</a:t>
            </a:r>
            <a:r>
              <a:rPr sz="2500" dirty="0"/>
              <a:t> </a:t>
            </a:r>
            <a:r>
              <a:rPr sz="2500" dirty="0" err="1"/>
              <a:t>입력</a:t>
            </a:r>
            <a:r>
              <a:rPr sz="2500" dirty="0"/>
              <a:t> (O/X)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/>
              <a:t>5. </a:t>
            </a:r>
            <a:r>
              <a:rPr sz="2500" dirty="0" err="1"/>
              <a:t>정답</a:t>
            </a:r>
            <a:r>
              <a:rPr sz="2500" dirty="0"/>
              <a:t> </a:t>
            </a:r>
            <a:r>
              <a:rPr sz="2500" dirty="0" err="1"/>
              <a:t>비교</a:t>
            </a:r>
            <a:r>
              <a:rPr sz="2500" dirty="0"/>
              <a:t> 및 </a:t>
            </a:r>
            <a:r>
              <a:rPr sz="2500" dirty="0" err="1"/>
              <a:t>점수</a:t>
            </a:r>
            <a:r>
              <a:rPr sz="2500" dirty="0"/>
              <a:t> </a:t>
            </a:r>
            <a:r>
              <a:rPr sz="2500" dirty="0" err="1"/>
              <a:t>누적</a:t>
            </a:r>
            <a:endParaRPr lang="en-US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6. </a:t>
            </a:r>
            <a:r>
              <a:rPr lang="ko-KR" altLang="en-US" sz="2500" dirty="0"/>
              <a:t>문제 유무</a:t>
            </a:r>
            <a:endParaRPr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7</a:t>
            </a:r>
            <a:r>
              <a:rPr sz="2500" dirty="0"/>
              <a:t>. </a:t>
            </a:r>
            <a:r>
              <a:rPr sz="2500" dirty="0" err="1"/>
              <a:t>결과</a:t>
            </a:r>
            <a:r>
              <a:rPr sz="2500" dirty="0"/>
              <a:t> </a:t>
            </a:r>
            <a:r>
              <a:rPr sz="2500" dirty="0" err="1"/>
              <a:t>요약</a:t>
            </a:r>
            <a:r>
              <a:rPr sz="2500" dirty="0"/>
              <a:t> 출</a:t>
            </a:r>
            <a:r>
              <a:rPr lang="ko-KR" altLang="en-US" sz="2500" dirty="0"/>
              <a:t>력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8. </a:t>
            </a:r>
            <a:r>
              <a:rPr lang="ko-KR" altLang="en-US" sz="2500" dirty="0"/>
              <a:t>오답 저장 </a:t>
            </a:r>
            <a:r>
              <a:rPr lang="en-US" altLang="ko-KR" sz="2500" dirty="0"/>
              <a:t>(wrong.csv)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9. </a:t>
            </a:r>
            <a:r>
              <a:rPr lang="ko-KR" altLang="en-US" sz="2500" dirty="0"/>
              <a:t>복습 여부 확인 </a:t>
            </a:r>
            <a:r>
              <a:rPr lang="en-US" altLang="ko-KR" sz="2500" dirty="0">
                <a:sym typeface="Wingdings" panose="05000000000000000000" pitchFamily="2" charset="2"/>
              </a:rPr>
              <a:t> Y </a:t>
            </a:r>
            <a:r>
              <a:rPr lang="ko-KR" altLang="en-US" sz="2500" dirty="0">
                <a:sym typeface="Wingdings" panose="05000000000000000000" pitchFamily="2" charset="2"/>
              </a:rPr>
              <a:t>입력 시 복습 모드 </a:t>
            </a:r>
            <a:r>
              <a:rPr lang="en-US" altLang="ko-KR" sz="2500" dirty="0">
                <a:sym typeface="Wingdings" panose="05000000000000000000" pitchFamily="2" charset="2"/>
              </a:rPr>
              <a:t>/ N </a:t>
            </a:r>
            <a:r>
              <a:rPr lang="ko-KR" altLang="en-US" sz="2500" dirty="0">
                <a:sym typeface="Wingdings" panose="05000000000000000000" pitchFamily="2" charset="2"/>
              </a:rPr>
              <a:t>입력 시 프로그램 종료</a:t>
            </a:r>
            <a:endParaRPr lang="en-US" altLang="ko-KR" sz="2500" dirty="0">
              <a:sym typeface="Wingdings" panose="05000000000000000000" pitchFamily="2" charset="2"/>
            </a:endParaRP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D1222509-9C7C-24BC-4E41-A7E8EA35F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594680"/>
              </p:ext>
            </p:extLst>
          </p:nvPr>
        </p:nvGraphicFramePr>
        <p:xfrm>
          <a:off x="5450882" y="1938528"/>
          <a:ext cx="2721188" cy="157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891434" imgH="517956" progId="Package">
                  <p:embed/>
                </p:oleObj>
              </mc:Choice>
              <mc:Fallback>
                <p:oleObj name="포장기 셸 개체" showAsIcon="1" r:id="rId2" imgW="891434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50882" y="1938528"/>
                        <a:ext cx="2721188" cy="1578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Basic UI Mockups </a:t>
            </a:r>
            <a:r>
              <a:rPr dirty="0" err="1"/>
              <a:t>또는</a:t>
            </a:r>
            <a:r>
              <a:rPr dirty="0"/>
              <a:t> CLI </a:t>
            </a:r>
            <a:r>
              <a:rPr dirty="0" err="1"/>
              <a:t>예시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1C2BA-FFF0-4341-2B56-20DF9978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44" y="1710245"/>
            <a:ext cx="5910514" cy="1414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FD41DF-1914-5848-6D49-04D28B01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44" y="3290284"/>
            <a:ext cx="5910511" cy="2927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 Overview &amp; Functional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sz="2300" dirty="0"/>
              <a:t>- </a:t>
            </a:r>
            <a:r>
              <a:rPr sz="2300" dirty="0" err="1"/>
              <a:t>문제</a:t>
            </a:r>
            <a:r>
              <a:rPr sz="2300" dirty="0"/>
              <a:t> </a:t>
            </a:r>
            <a:r>
              <a:rPr sz="2300" dirty="0" err="1"/>
              <a:t>불러오기</a:t>
            </a:r>
            <a:r>
              <a:rPr sz="2300" dirty="0"/>
              <a:t>: CSV </a:t>
            </a:r>
            <a:r>
              <a:rPr sz="2300" dirty="0" err="1"/>
              <a:t>로드</a:t>
            </a:r>
            <a:endParaRPr sz="2300" dirty="0"/>
          </a:p>
          <a:p>
            <a:pPr marL="0" indent="0">
              <a:lnSpc>
                <a:spcPct val="170000"/>
              </a:lnSpc>
              <a:buNone/>
            </a:pPr>
            <a:r>
              <a:rPr sz="2300" dirty="0"/>
              <a:t>- </a:t>
            </a:r>
            <a:r>
              <a:rPr sz="2300" dirty="0" err="1"/>
              <a:t>문제</a:t>
            </a:r>
            <a:r>
              <a:rPr sz="2300" dirty="0"/>
              <a:t> </a:t>
            </a:r>
            <a:r>
              <a:rPr sz="2300" dirty="0" err="1"/>
              <a:t>제시</a:t>
            </a:r>
            <a:r>
              <a:rPr sz="2300" dirty="0"/>
              <a:t>: CLI </a:t>
            </a:r>
            <a:r>
              <a:rPr sz="2300" dirty="0" err="1"/>
              <a:t>또는</a:t>
            </a:r>
            <a:r>
              <a:rPr sz="2300" dirty="0"/>
              <a:t> </a:t>
            </a:r>
            <a:r>
              <a:rPr sz="2300" dirty="0" err="1"/>
              <a:t>GUI로</a:t>
            </a:r>
            <a:r>
              <a:rPr sz="2300" dirty="0"/>
              <a:t> </a:t>
            </a:r>
            <a:r>
              <a:rPr sz="2300" dirty="0" err="1"/>
              <a:t>질문</a:t>
            </a:r>
            <a:r>
              <a:rPr sz="2300" dirty="0"/>
              <a:t> </a:t>
            </a:r>
            <a:r>
              <a:rPr sz="2300" dirty="0" err="1"/>
              <a:t>표시</a:t>
            </a:r>
            <a:endParaRPr sz="2300" dirty="0"/>
          </a:p>
          <a:p>
            <a:pPr marL="0" indent="0">
              <a:lnSpc>
                <a:spcPct val="170000"/>
              </a:lnSpc>
              <a:buNone/>
            </a:pPr>
            <a:r>
              <a:rPr sz="2300" dirty="0"/>
              <a:t>- </a:t>
            </a:r>
            <a:r>
              <a:rPr sz="2300" dirty="0" err="1"/>
              <a:t>사용자</a:t>
            </a:r>
            <a:r>
              <a:rPr sz="2300" dirty="0"/>
              <a:t> </a:t>
            </a:r>
            <a:r>
              <a:rPr sz="2300" dirty="0" err="1"/>
              <a:t>입력</a:t>
            </a:r>
            <a:r>
              <a:rPr sz="2300" dirty="0"/>
              <a:t>: O/X </a:t>
            </a:r>
            <a:r>
              <a:rPr sz="2300" dirty="0" err="1"/>
              <a:t>입력</a:t>
            </a:r>
            <a:r>
              <a:rPr sz="2300" dirty="0"/>
              <a:t> </a:t>
            </a:r>
            <a:r>
              <a:rPr sz="2300" dirty="0" err="1"/>
              <a:t>또는</a:t>
            </a:r>
            <a:r>
              <a:rPr sz="2300" dirty="0"/>
              <a:t> </a:t>
            </a:r>
            <a:r>
              <a:rPr sz="2300" dirty="0" err="1"/>
              <a:t>버튼</a:t>
            </a:r>
            <a:r>
              <a:rPr sz="2300" dirty="0"/>
              <a:t> </a:t>
            </a:r>
            <a:r>
              <a:rPr sz="2300" dirty="0" err="1"/>
              <a:t>클릭</a:t>
            </a:r>
            <a:endParaRPr sz="2300" dirty="0"/>
          </a:p>
          <a:p>
            <a:pPr marL="0" indent="0">
              <a:lnSpc>
                <a:spcPct val="170000"/>
              </a:lnSpc>
              <a:buNone/>
            </a:pPr>
            <a:r>
              <a:rPr sz="2300" dirty="0"/>
              <a:t>- </a:t>
            </a:r>
            <a:r>
              <a:rPr sz="2300" dirty="0" err="1"/>
              <a:t>정답</a:t>
            </a:r>
            <a:r>
              <a:rPr sz="2300" dirty="0"/>
              <a:t> </a:t>
            </a:r>
            <a:r>
              <a:rPr sz="2300" dirty="0" err="1"/>
              <a:t>체크</a:t>
            </a:r>
            <a:r>
              <a:rPr sz="2300" dirty="0"/>
              <a:t>: </a:t>
            </a:r>
            <a:r>
              <a:rPr sz="2300" dirty="0" err="1"/>
              <a:t>입력값과</a:t>
            </a:r>
            <a:r>
              <a:rPr sz="2300" dirty="0"/>
              <a:t> </a:t>
            </a:r>
            <a:r>
              <a:rPr sz="2300" dirty="0" err="1"/>
              <a:t>정답</a:t>
            </a:r>
            <a:r>
              <a:rPr sz="2300" dirty="0"/>
              <a:t> </a:t>
            </a:r>
            <a:r>
              <a:rPr sz="2300" dirty="0" err="1"/>
              <a:t>비교</a:t>
            </a:r>
            <a:endParaRPr sz="2300" dirty="0"/>
          </a:p>
          <a:p>
            <a:pPr marL="0" indent="0">
              <a:lnSpc>
                <a:spcPct val="170000"/>
              </a:lnSpc>
              <a:buNone/>
            </a:pPr>
            <a:r>
              <a:rPr sz="2300" dirty="0"/>
              <a:t>- </a:t>
            </a:r>
            <a:r>
              <a:rPr sz="2300" dirty="0" err="1"/>
              <a:t>점수</a:t>
            </a:r>
            <a:r>
              <a:rPr sz="2300" dirty="0"/>
              <a:t> </a:t>
            </a:r>
            <a:r>
              <a:rPr sz="2300" dirty="0" err="1"/>
              <a:t>계산</a:t>
            </a:r>
            <a:r>
              <a:rPr sz="2300" dirty="0"/>
              <a:t>: </a:t>
            </a:r>
            <a:r>
              <a:rPr sz="2300" dirty="0" err="1"/>
              <a:t>맞은</a:t>
            </a:r>
            <a:r>
              <a:rPr sz="2300" dirty="0"/>
              <a:t> </a:t>
            </a:r>
            <a:r>
              <a:rPr lang="ko-KR" altLang="en-US" sz="2300" dirty="0"/>
              <a:t>개</a:t>
            </a:r>
            <a:r>
              <a:rPr sz="2300" dirty="0"/>
              <a:t>수 </a:t>
            </a:r>
            <a:r>
              <a:rPr sz="2300" dirty="0" err="1"/>
              <a:t>누적</a:t>
            </a:r>
            <a:endParaRPr sz="2300" dirty="0"/>
          </a:p>
          <a:p>
            <a:pPr marL="0" indent="0">
              <a:lnSpc>
                <a:spcPct val="170000"/>
              </a:lnSpc>
              <a:buNone/>
            </a:pPr>
            <a:r>
              <a:rPr sz="2300" dirty="0"/>
              <a:t>- </a:t>
            </a:r>
            <a:r>
              <a:rPr sz="2300" dirty="0" err="1"/>
              <a:t>결과</a:t>
            </a:r>
            <a:r>
              <a:rPr sz="2300" dirty="0"/>
              <a:t> </a:t>
            </a:r>
            <a:r>
              <a:rPr sz="2300" dirty="0" err="1"/>
              <a:t>요약</a:t>
            </a:r>
            <a:r>
              <a:rPr sz="2300" dirty="0"/>
              <a:t>: 총 </a:t>
            </a:r>
            <a:r>
              <a:rPr sz="2300" dirty="0" err="1"/>
              <a:t>점수</a:t>
            </a:r>
            <a:r>
              <a:rPr sz="2300" dirty="0"/>
              <a:t> 및 </a:t>
            </a:r>
            <a:r>
              <a:rPr sz="2300" dirty="0" err="1"/>
              <a:t>정오답</a:t>
            </a:r>
            <a:r>
              <a:rPr sz="2300" dirty="0"/>
              <a:t> 수 </a:t>
            </a:r>
            <a:r>
              <a:rPr sz="2300" dirty="0" err="1"/>
              <a:t>출력</a:t>
            </a:r>
            <a:endParaRPr lang="en-US" sz="23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300" dirty="0"/>
              <a:t>-</a:t>
            </a:r>
            <a:r>
              <a:rPr lang="ko-KR" altLang="en-US" sz="2300" dirty="0"/>
              <a:t> 문제 순서 섞기</a:t>
            </a:r>
            <a:r>
              <a:rPr lang="en-US" altLang="ko-KR" sz="2300" dirty="0"/>
              <a:t>: </a:t>
            </a:r>
            <a:r>
              <a:rPr lang="ko-KR" altLang="en-US" sz="2300" dirty="0"/>
              <a:t>매 실행 시 </a:t>
            </a:r>
            <a:r>
              <a:rPr lang="en-US" altLang="ko-KR" sz="2300" dirty="0" err="1"/>
              <a:t>random.shuffle</a:t>
            </a:r>
            <a:r>
              <a:rPr lang="ko-KR" altLang="en-US" sz="2300" dirty="0"/>
              <a:t>로 무작위 출제</a:t>
            </a:r>
            <a:endParaRPr lang="en-US" altLang="ko-KR" sz="23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300" dirty="0"/>
              <a:t>- </a:t>
            </a:r>
            <a:r>
              <a:rPr lang="ko-KR" altLang="en-US" sz="2300" dirty="0"/>
              <a:t>오답 저장</a:t>
            </a:r>
            <a:r>
              <a:rPr lang="en-US" altLang="ko-KR" sz="2300" dirty="0"/>
              <a:t>: </a:t>
            </a:r>
            <a:r>
              <a:rPr lang="ko-KR" altLang="en-US" sz="2300" dirty="0"/>
              <a:t>틀린 문제만 </a:t>
            </a:r>
            <a:r>
              <a:rPr lang="en-US" altLang="ko-KR" sz="2300" dirty="0"/>
              <a:t>wrong.csv</a:t>
            </a:r>
            <a:r>
              <a:rPr lang="ko-KR" altLang="en-US" sz="2300" dirty="0"/>
              <a:t>로 자동 저장</a:t>
            </a:r>
            <a:endParaRPr lang="en-US" altLang="ko-KR" sz="23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/>
              <a:t>- </a:t>
            </a:r>
            <a:r>
              <a:rPr lang="ko-KR" altLang="en-US" sz="2300" dirty="0"/>
              <a:t>복습 기능</a:t>
            </a:r>
            <a:r>
              <a:rPr lang="en-US" altLang="ko-KR" sz="2300" dirty="0"/>
              <a:t>: </a:t>
            </a:r>
            <a:r>
              <a:rPr lang="ko-KR" altLang="en-US" sz="2300" dirty="0"/>
              <a:t>퀴즈 종료 후 틀린 문제만 다시 풀기 옵션 제공</a:t>
            </a:r>
            <a:endParaRPr sz="2300" dirty="0"/>
          </a:p>
          <a:p>
            <a:pPr marL="0" indent="0">
              <a:lnSpc>
                <a:spcPct val="170000"/>
              </a:lnSpc>
              <a:buNone/>
            </a:pPr>
            <a:r>
              <a:rPr sz="2300" dirty="0"/>
              <a:t>- </a:t>
            </a:r>
            <a:r>
              <a:rPr lang="en-US" altLang="ko-KR" sz="2300" dirty="0"/>
              <a:t>GPT </a:t>
            </a:r>
            <a:r>
              <a:rPr lang="ko-KR" altLang="en-US" sz="2300" dirty="0"/>
              <a:t>활용</a:t>
            </a:r>
            <a:r>
              <a:rPr lang="en-US" altLang="ko-KR" sz="2300" dirty="0"/>
              <a:t>: </a:t>
            </a:r>
            <a:r>
              <a:rPr lang="ko-KR" altLang="en-US" sz="2300" dirty="0"/>
              <a:t>문제 및 해설 수동 생성 후 </a:t>
            </a:r>
            <a:r>
              <a:rPr lang="en-US" altLang="ko-KR" sz="2300" dirty="0"/>
              <a:t>CSV</a:t>
            </a:r>
            <a:r>
              <a:rPr lang="ko-KR" altLang="en-US" sz="2300" dirty="0"/>
              <a:t>로 저장하여 사용 예정</a:t>
            </a:r>
            <a:endParaRPr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GPT 프롬프트 활용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[</a:t>
            </a:r>
            <a:r>
              <a:rPr sz="2000" dirty="0" err="1"/>
              <a:t>예시</a:t>
            </a:r>
            <a:r>
              <a:rPr sz="2000" dirty="0"/>
              <a:t> </a:t>
            </a:r>
            <a:r>
              <a:rPr sz="2000" dirty="0" err="1"/>
              <a:t>프롬프트</a:t>
            </a:r>
            <a:r>
              <a:rPr lang="en-US" sz="2000" dirty="0"/>
              <a:t>]</a:t>
            </a:r>
            <a:endParaRPr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파이썬 문법을 진짜 이해하는 데 도움이 되는 </a:t>
            </a:r>
            <a:r>
              <a:rPr lang="en-US" altLang="ko-KR" sz="2000" dirty="0"/>
              <a:t>OX </a:t>
            </a:r>
            <a:r>
              <a:rPr lang="ko-KR" altLang="en-US" sz="2000" dirty="0"/>
              <a:t>퀴즈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만들어줘</a:t>
            </a:r>
            <a:r>
              <a:rPr lang="en-US" altLang="ko-KR" sz="2000" dirty="0"/>
              <a:t>. </a:t>
            </a:r>
            <a:r>
              <a:rPr lang="ko-KR" altLang="en-US" sz="2000" dirty="0"/>
              <a:t>각 문항은 </a:t>
            </a:r>
            <a:r>
              <a:rPr lang="en-US" altLang="ko-KR" sz="2000" dirty="0"/>
              <a:t>'</a:t>
            </a:r>
            <a:r>
              <a:rPr lang="ko-KR" altLang="en-US" sz="2000" dirty="0"/>
              <a:t>질문</a:t>
            </a:r>
            <a:r>
              <a:rPr lang="en-US" altLang="ko-KR" sz="2000" dirty="0"/>
              <a:t>', '</a:t>
            </a:r>
            <a:r>
              <a:rPr lang="ko-KR" altLang="en-US" sz="2000" dirty="0"/>
              <a:t>정답</a:t>
            </a:r>
            <a:r>
              <a:rPr lang="en-US" altLang="ko-KR" sz="2000" dirty="0"/>
              <a:t>(O/X)', '</a:t>
            </a:r>
            <a:r>
              <a:rPr lang="ko-KR" altLang="en-US" sz="2000" dirty="0"/>
              <a:t>해설</a:t>
            </a:r>
            <a:r>
              <a:rPr lang="en-US" altLang="ko-KR" sz="2000" dirty="0"/>
              <a:t>(</a:t>
            </a:r>
            <a:r>
              <a:rPr lang="ko-KR" altLang="en-US" sz="2000" dirty="0"/>
              <a:t>간단한 설명 </a:t>
            </a:r>
            <a:r>
              <a:rPr lang="en-US" altLang="ko-KR" sz="2000" dirty="0"/>
              <a:t>+ </a:t>
            </a:r>
            <a:r>
              <a:rPr lang="ko-KR" altLang="en-US" sz="2000" dirty="0"/>
              <a:t>예제 코드</a:t>
            </a:r>
            <a:r>
              <a:rPr lang="en-US" altLang="ko-KR" sz="2000" dirty="0"/>
              <a:t>)'</a:t>
            </a:r>
            <a:r>
              <a:rPr lang="ko-KR" altLang="en-US" sz="2000" dirty="0"/>
              <a:t>로 구성해줘</a:t>
            </a:r>
            <a:r>
              <a:rPr lang="en-US" altLang="ko-KR" sz="2000" dirty="0"/>
              <a:t>. </a:t>
            </a:r>
            <a:r>
              <a:rPr lang="ko-KR" altLang="en-US" sz="2000" dirty="0"/>
              <a:t>헷갈리는 사례 중심으로 구성해줘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[</a:t>
            </a:r>
            <a:r>
              <a:rPr sz="2000" dirty="0" err="1"/>
              <a:t>응답</a:t>
            </a:r>
            <a:r>
              <a:rPr lang="en-US" sz="2000" dirty="0"/>
              <a:t>]</a:t>
            </a:r>
            <a:endParaRPr sz="2000" dirty="0"/>
          </a:p>
          <a:p>
            <a:pPr marL="0" indent="0">
              <a:lnSpc>
                <a:spcPct val="150000"/>
              </a:lnSpc>
              <a:buNone/>
            </a:pPr>
            <a:r>
              <a:rPr sz="2000" dirty="0"/>
              <a:t>질</a:t>
            </a:r>
            <a:r>
              <a:rPr lang="ko-KR" altLang="en-US" sz="2000" dirty="0"/>
              <a:t>문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en-US" altLang="ko-KR" sz="2000" dirty="0"/>
              <a:t>is </a:t>
            </a:r>
            <a:r>
              <a:rPr lang="ko-KR" altLang="en-US" sz="2000" dirty="0"/>
              <a:t>연산자는 두 값이 같은지를 비교한다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/>
              <a:t>정답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sz="2000" dirty="0"/>
              <a:t>X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/>
              <a:t>해설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is는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 동일성을 비교합니다. 값이 같아도 다른 객체면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False입니다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b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예: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[1];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[1];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==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False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GPT 기반 퀴즈 생성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2400" dirty="0"/>
              <a:t>[</a:t>
            </a:r>
            <a:r>
              <a:rPr sz="2400" dirty="0" err="1"/>
              <a:t>사용자</a:t>
            </a:r>
            <a:r>
              <a:rPr sz="2400" dirty="0"/>
              <a:t>]</a:t>
            </a:r>
          </a:p>
          <a:p>
            <a:pPr marL="0" indent="0">
              <a:buNone/>
            </a:pPr>
            <a:r>
              <a:rPr sz="2400" dirty="0"/>
              <a:t>   ↓</a:t>
            </a:r>
          </a:p>
          <a:p>
            <a:pPr marL="0" indent="0">
              <a:buNone/>
            </a:pPr>
            <a:r>
              <a:rPr sz="2400" dirty="0"/>
              <a:t>[GPT </a:t>
            </a:r>
            <a:r>
              <a:rPr sz="2400" dirty="0" err="1"/>
              <a:t>프롬프트</a:t>
            </a:r>
            <a:r>
              <a:rPr sz="2400" dirty="0"/>
              <a:t>: </a:t>
            </a:r>
            <a:r>
              <a:rPr sz="2400" dirty="0" err="1"/>
              <a:t>문법</a:t>
            </a:r>
            <a:r>
              <a:rPr sz="2400" dirty="0"/>
              <a:t> </a:t>
            </a:r>
            <a:r>
              <a:rPr sz="2400" dirty="0" err="1"/>
              <a:t>퀴즈</a:t>
            </a:r>
            <a:r>
              <a:rPr sz="2400" dirty="0"/>
              <a:t> </a:t>
            </a:r>
            <a:r>
              <a:rPr sz="2400" dirty="0" err="1"/>
              <a:t>요청</a:t>
            </a:r>
            <a:r>
              <a:rPr sz="2400" dirty="0"/>
              <a:t>]</a:t>
            </a:r>
          </a:p>
          <a:p>
            <a:pPr marL="0" indent="0">
              <a:buNone/>
            </a:pPr>
            <a:r>
              <a:rPr sz="2400" dirty="0"/>
              <a:t>   ↓</a:t>
            </a:r>
          </a:p>
          <a:p>
            <a:pPr marL="0" indent="0">
              <a:buNone/>
            </a:pPr>
            <a:r>
              <a:rPr sz="2400" dirty="0"/>
              <a:t>[GPT </a:t>
            </a:r>
            <a:r>
              <a:rPr sz="2400" dirty="0" err="1"/>
              <a:t>응답</a:t>
            </a:r>
            <a:r>
              <a:rPr sz="2400" dirty="0"/>
              <a:t>: </a:t>
            </a:r>
            <a:r>
              <a:rPr sz="2400" dirty="0" err="1"/>
              <a:t>퀴즈</a:t>
            </a:r>
            <a:r>
              <a:rPr sz="2400" dirty="0"/>
              <a:t>(</a:t>
            </a:r>
            <a:r>
              <a:rPr sz="2400" dirty="0" err="1"/>
              <a:t>질문</a:t>
            </a:r>
            <a:r>
              <a:rPr sz="2400" dirty="0"/>
              <a:t>/</a:t>
            </a:r>
            <a:r>
              <a:rPr sz="2400" dirty="0" err="1"/>
              <a:t>정답</a:t>
            </a:r>
            <a:r>
              <a:rPr sz="2400" dirty="0"/>
              <a:t>/</a:t>
            </a:r>
            <a:r>
              <a:rPr sz="2400" dirty="0" err="1"/>
              <a:t>해설</a:t>
            </a:r>
            <a:r>
              <a:rPr sz="2400" dirty="0"/>
              <a:t>)]</a:t>
            </a:r>
          </a:p>
          <a:p>
            <a:pPr marL="0" indent="0">
              <a:buNone/>
            </a:pPr>
            <a:r>
              <a:rPr sz="2400" dirty="0"/>
              <a:t>   ↓</a:t>
            </a:r>
          </a:p>
          <a:p>
            <a:pPr marL="0" indent="0">
              <a:buNone/>
            </a:pPr>
            <a:r>
              <a:rPr sz="2400" dirty="0"/>
              <a:t>[</a:t>
            </a:r>
            <a:r>
              <a:rPr sz="2400" dirty="0" err="1"/>
              <a:t>Python으로</a:t>
            </a:r>
            <a:r>
              <a:rPr sz="2400" dirty="0"/>
              <a:t> CSV </a:t>
            </a:r>
            <a:r>
              <a:rPr sz="2400" dirty="0" err="1"/>
              <a:t>저장</a:t>
            </a:r>
            <a:r>
              <a:rPr sz="2400" dirty="0"/>
              <a:t>]</a:t>
            </a:r>
          </a:p>
          <a:p>
            <a:pPr marL="0" indent="0">
              <a:buNone/>
            </a:pPr>
            <a:r>
              <a:rPr sz="2400" dirty="0"/>
              <a:t>   ↓</a:t>
            </a:r>
          </a:p>
          <a:p>
            <a:pPr marL="0" indent="0">
              <a:buNone/>
            </a:pPr>
            <a:r>
              <a:rPr sz="2400" dirty="0"/>
              <a:t>[main.py: CSV </a:t>
            </a:r>
            <a:r>
              <a:rPr sz="2400" dirty="0" err="1"/>
              <a:t>불러와</a:t>
            </a:r>
            <a:r>
              <a:rPr sz="2400" dirty="0"/>
              <a:t> </a:t>
            </a:r>
            <a:r>
              <a:rPr sz="2400" dirty="0" err="1"/>
              <a:t>퀴즈</a:t>
            </a:r>
            <a:r>
              <a:rPr sz="2400" dirty="0"/>
              <a:t> </a:t>
            </a:r>
            <a:r>
              <a:rPr sz="2400" dirty="0" err="1"/>
              <a:t>실행</a:t>
            </a:r>
            <a:r>
              <a:rPr sz="2400" dirty="0"/>
              <a:t>]</a:t>
            </a:r>
          </a:p>
          <a:p>
            <a:pPr marL="0" indent="0">
              <a:buNone/>
            </a:pPr>
            <a:r>
              <a:rPr sz="2400" dirty="0"/>
              <a:t>   ↓</a:t>
            </a:r>
          </a:p>
          <a:p>
            <a:pPr marL="0" indent="0">
              <a:buNone/>
            </a:pPr>
            <a:r>
              <a:rPr sz="2400" dirty="0"/>
              <a:t>[</a:t>
            </a:r>
            <a:r>
              <a:rPr sz="2400" dirty="0" err="1"/>
              <a:t>정답</a:t>
            </a:r>
            <a:r>
              <a:rPr sz="2400" dirty="0"/>
              <a:t> </a:t>
            </a:r>
            <a:r>
              <a:rPr sz="2400" dirty="0" err="1"/>
              <a:t>입력</a:t>
            </a:r>
            <a:r>
              <a:rPr sz="2400" dirty="0"/>
              <a:t> → </a:t>
            </a:r>
            <a:r>
              <a:rPr sz="2400" dirty="0" err="1"/>
              <a:t>정오답</a:t>
            </a:r>
            <a:r>
              <a:rPr sz="2400" dirty="0"/>
              <a:t> </a:t>
            </a:r>
            <a:r>
              <a:rPr sz="2400" dirty="0" err="1"/>
              <a:t>확인</a:t>
            </a:r>
            <a:r>
              <a:rPr sz="2400" dirty="0"/>
              <a:t> → </a:t>
            </a:r>
            <a:r>
              <a:rPr sz="2400" dirty="0" err="1"/>
              <a:t>해설</a:t>
            </a:r>
            <a:r>
              <a:rPr sz="2400" dirty="0"/>
              <a:t> </a:t>
            </a:r>
            <a:r>
              <a:rPr sz="2400" dirty="0" err="1"/>
              <a:t>출력</a:t>
            </a:r>
            <a:r>
              <a:rPr sz="2400" dirty="0"/>
              <a:t> → </a:t>
            </a:r>
            <a:r>
              <a:rPr sz="2400" dirty="0" err="1"/>
              <a:t>점수</a:t>
            </a:r>
            <a:r>
              <a:rPr sz="2400" dirty="0"/>
              <a:t> </a:t>
            </a:r>
            <a:r>
              <a:rPr sz="2400" dirty="0" err="1"/>
              <a:t>집계</a:t>
            </a:r>
            <a:r>
              <a:rPr sz="2400" dirty="0"/>
              <a:t>]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ko-KR" altLang="en-US" sz="2400" dirty="0"/>
              <a:t>↓</a:t>
            </a:r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오답 여부 판별 → 틀린 문제 </a:t>
            </a:r>
            <a:r>
              <a:rPr lang="en-US" altLang="ko-KR" sz="2400" dirty="0"/>
              <a:t>wrong.csv</a:t>
            </a:r>
            <a:r>
              <a:rPr lang="ko-KR" altLang="en-US" sz="2400" dirty="0"/>
              <a:t>에 저장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ko-KR" altLang="en-US" sz="2400" dirty="0"/>
              <a:t>↓</a:t>
            </a:r>
            <a:endParaRPr lang="en-US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사용자 선택</a:t>
            </a:r>
            <a:r>
              <a:rPr lang="en-US" altLang="ko-KR" sz="2400" dirty="0"/>
              <a:t>: </a:t>
            </a:r>
            <a:r>
              <a:rPr lang="ko-KR" altLang="en-US" sz="2400" dirty="0"/>
              <a:t>복습 여부 입력 </a:t>
            </a:r>
            <a:r>
              <a:rPr lang="en-US" altLang="ko-KR" sz="2400" dirty="0"/>
              <a:t>(Y/N)]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ko-KR" altLang="en-US" sz="2400" dirty="0"/>
              <a:t>↓</a:t>
            </a:r>
            <a:endParaRPr lang="en-US" sz="2400" dirty="0"/>
          </a:p>
          <a:p>
            <a:pPr marL="0" indent="0">
              <a:buNone/>
            </a:pPr>
            <a:r>
              <a:rPr lang="en-US" altLang="ko-KR" sz="2400" dirty="0"/>
              <a:t>[Y </a:t>
            </a:r>
            <a:r>
              <a:rPr lang="ko-KR" altLang="en-US" sz="2400" dirty="0"/>
              <a:t>선택 시 </a:t>
            </a:r>
            <a:r>
              <a:rPr lang="en-US" altLang="ko-KR" sz="2400" dirty="0"/>
              <a:t>wrong.csv </a:t>
            </a:r>
            <a:r>
              <a:rPr lang="ko-KR" altLang="en-US" sz="2400" dirty="0"/>
              <a:t>불러와 복습 모드 실행 </a:t>
            </a:r>
            <a:r>
              <a:rPr lang="en-US" altLang="ko-KR" sz="2400" dirty="0"/>
              <a:t>/ N </a:t>
            </a:r>
            <a:r>
              <a:rPr lang="ko-KR" altLang="en-US" sz="2400" dirty="0"/>
              <a:t>선택 시 프로그램 종료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545</Words>
  <Application>Microsoft Office PowerPoint</Application>
  <PresentationFormat>화면 슬라이드 쇼(4:3)</PresentationFormat>
  <Paragraphs>61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패키지</vt:lpstr>
      <vt:lpstr>Agenda / System Overview</vt:lpstr>
      <vt:lpstr>System Architecture</vt:lpstr>
      <vt:lpstr>User Workflow</vt:lpstr>
      <vt:lpstr>Basic UI Mockups 또는 CLI 예시</vt:lpstr>
      <vt:lpstr>Feature Overview &amp; Functional Description</vt:lpstr>
      <vt:lpstr>GPT 프롬프트 활용 예시</vt:lpstr>
      <vt:lpstr>GPT 기반 퀴즈 생성 아키텍처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은서 허</cp:lastModifiedBy>
  <cp:revision>5</cp:revision>
  <dcterms:created xsi:type="dcterms:W3CDTF">2013-01-27T09:14:16Z</dcterms:created>
  <dcterms:modified xsi:type="dcterms:W3CDTF">2025-05-20T13:35:56Z</dcterms:modified>
  <cp:category/>
</cp:coreProperties>
</file>