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6" r:id="rId5"/>
    <p:sldId id="281" r:id="rId6"/>
    <p:sldId id="272" r:id="rId7"/>
    <p:sldId id="273" r:id="rId8"/>
    <p:sldId id="274" r:id="rId9"/>
    <p:sldId id="280" r:id="rId10"/>
    <p:sldId id="278" r:id="rId11"/>
    <p:sldId id="279" r:id="rId12"/>
    <p:sldId id="282" r:id="rId13"/>
    <p:sldId id="283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7A777-6C5F-4B6D-BE75-4209641D4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625CA6-9D56-4525-8B88-A052FF89F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012DD-6C18-420E-A393-C78D04BE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4144-7CA3-4276-9F51-AE4A062B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1EDF9-79DD-4836-85F1-D0F3C745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24C6-51E2-46DA-91A2-78B7F759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1C50D-EF4A-42CB-95EE-E6283D67A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D0B42-969D-42C1-86D4-6070A50C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EAFE1-66BF-4BDD-8DC4-05AE0677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04AF0-BEFA-4657-A0A0-B7E4CDAC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559524-EA98-43A2-BC20-EA229A6A6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BE653E-E20A-4791-9D75-B9CF985CA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B6F4F-A9C9-4EB5-87A7-70E0AE0B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29DD9-00D0-4361-AEAB-C11489E7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14BE8-6155-4EF3-B77B-17CDBF48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742E-F38E-4C0E-9D75-2F9DBAAE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46A06-E86E-4EA7-B51A-E350F88C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076A3-DC7E-4DD3-930D-226E7592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22732-5A70-45F9-AB93-7B938735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BF01E-82A5-4328-B51E-21AFA2AF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7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B9CDC-6702-4DD1-985C-9D0ED430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49809-08F3-4A12-B5BE-7D4C942D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D3B18-E8F9-40E0-908F-B473A1F6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7B58E-C4F8-45E9-8C95-A415729C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F90E1-DC37-4FEA-B993-3FFD7E80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5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B1089-C490-434D-A055-BC58DC3D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6DF3D-1115-4978-8B5C-3C1EB48B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9D739-7992-4C00-9470-E60054A4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E9DE1-1BA4-41B6-8831-F78B65A3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42AD-914C-4638-BDC0-EEEFDE52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3B9D1-FF9C-4186-A3C7-509797EC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AEB0-C84F-46A8-B3BF-E0174F4E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5BA5D-7086-4596-A514-BAD7098A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F6115-09D9-416D-A8BD-B705C3F3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AF02F7-E6DF-417D-8D51-5C8E5F31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473AB8-5672-4500-878F-97736D0AB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EC850-E088-418E-B09A-1E9699BF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578AC-16BF-413C-97F4-F63589B2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D9229-9513-42BA-966C-DE93722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0180-3509-4312-9C30-458800BB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24DC6D-D900-4612-9974-99909FC1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51991-E388-414D-87FF-5D76A983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4DE70C-1302-42EF-99A8-1D151CE0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79D815-6339-4778-B522-C33728E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D85FCC-0B7D-4D12-A394-0ED98F38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6D319-CC5A-456B-A00E-35853BA1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BD4D-52CA-458D-9EDD-B14E70E7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C9B9-F75B-4281-84C6-88D48B1E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02C70-90D5-4305-951F-E5B5A6CE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90121-7CA9-4ED2-9B68-BF0FD2C0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4E0B8-1DC7-4F04-B2C0-06E46653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A39D7-BA79-4444-B0B7-47CC15E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7501D-1B42-4AE0-8281-A3BF225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2AF122-603B-4639-9C02-612ACD095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857AE-84CD-4938-AF88-BD86F5A7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F9C58-455D-4D43-8093-115F52C3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2CE88-2A8A-48B7-A272-C62CCF4D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AA5F7-F8BC-4801-847C-9E0320BC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4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3825E8-BD01-4C21-82BA-07C21AF1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79945-0588-4445-8F63-887841BC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D5143-0A89-40D4-9577-9E147A85E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5CF14-7075-4CC3-B140-287EEEEA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8DE53-BEC1-4F1D-98B8-343A6B55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6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s.data.go.kr/B551182/pubReliefHospService/getpubReliefHospList?serviceKey=MtLAG5t2b11STi2IYFynXQZdFRhAIW96u7RqSiFIB77ruJBarCvBhjuk7AmpF8w9pzxN2oLCAOaMx%2FaMyDJqmg%3D%3D&amp;pageNo=1&amp;numOfRows=10&amp;spclAdmTyCd=A0&amp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513438"/>
            <a:ext cx="593816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5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스크립트언어 최종 보고서</a:t>
            </a:r>
            <a:endParaRPr lang="en-US" altLang="ko-KR" sz="35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한국산업기술대학교 </a:t>
            </a:r>
            <a:r>
              <a:rPr lang="ko-KR" altLang="en-US" sz="10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게임공학과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267498" y="4325315"/>
            <a:ext cx="1657004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2016182020 </a:t>
            </a:r>
            <a:r>
              <a:rPr lang="ko-KR" altLang="en-US" sz="1100" b="1" dirty="0">
                <a:solidFill>
                  <a:prstClr val="white"/>
                </a:solidFill>
              </a:rPr>
              <a:t>소준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9065080" y="3046802"/>
            <a:ext cx="312692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3814" y="3046802"/>
            <a:ext cx="3123106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267498" y="4920549"/>
            <a:ext cx="1657004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20182027 </a:t>
            </a:r>
            <a:r>
              <a:rPr lang="ko-KR" altLang="en-US" sz="1100" b="1" dirty="0" err="1">
                <a:solidFill>
                  <a:prstClr val="white"/>
                </a:solidFill>
              </a:rPr>
              <a:t>이미륵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3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892775" y="1341561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9BD3D"/>
                </a:solidFill>
              </a:rPr>
              <a:t>Function. 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1F2BAE-57BA-45A0-A1FF-8B2C45BF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5149"/>
            <a:ext cx="5058560" cy="3718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9ECEEC-6728-49CE-B463-8628857BD5CD}"/>
              </a:ext>
            </a:extLst>
          </p:cNvPr>
          <p:cNvSpPr/>
          <p:nvPr/>
        </p:nvSpPr>
        <p:spPr>
          <a:xfrm>
            <a:off x="892777" y="1738440"/>
            <a:ext cx="5203224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Webbrower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모듈을 사용하였습니다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있는 신문 모양의 버튼을 클릭하면 네이버 뉴스에 코로나를 검색한 결과물을 띄우도록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66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3B5245B0-3DF2-4E21-BEF2-934FA3B20E1C}"/>
              </a:ext>
            </a:extLst>
          </p:cNvPr>
          <p:cNvSpPr/>
          <p:nvPr/>
        </p:nvSpPr>
        <p:spPr>
          <a:xfrm>
            <a:off x="892776" y="1348270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6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92399A-1F69-4E8F-93AE-642C8AC3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38439"/>
            <a:ext cx="5058561" cy="3718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D783F8-CAE8-4EC0-A3AE-7A75C0163805}"/>
              </a:ext>
            </a:extLst>
          </p:cNvPr>
          <p:cNvSpPr/>
          <p:nvPr/>
        </p:nvSpPr>
        <p:spPr>
          <a:xfrm>
            <a:off x="892777" y="1738440"/>
            <a:ext cx="5203224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Telepot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모듈을 사용하여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봇을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버튼을 누르면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telegrambot.py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파일이 실행됩니다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저희가 만든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봇에 말을 걸면 채팅을 보낸 사용자의 정보가 나오고 무엇을 말했는지 정보를 가져오도록 구현하였습니다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 기능에 필요한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모두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51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3B5245B0-3DF2-4E21-BEF2-934FA3B20E1C}"/>
              </a:ext>
            </a:extLst>
          </p:cNvPr>
          <p:cNvSpPr/>
          <p:nvPr/>
        </p:nvSpPr>
        <p:spPr>
          <a:xfrm>
            <a:off x="892776" y="1348270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6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E5EC4A-248E-4E3E-9A34-1F39EFCCDAC9}"/>
              </a:ext>
            </a:extLst>
          </p:cNvPr>
          <p:cNvSpPr/>
          <p:nvPr/>
        </p:nvSpPr>
        <p:spPr>
          <a:xfrm>
            <a:off x="892777" y="1738440"/>
            <a:ext cx="5203224" cy="457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사용자에게 메시지를 받아오고 만약 메시지에 키워드가 포함되어 있다면 그 키워드에 해당되는 정보를 알려주도록 구현하였습니다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키워드가 포함되어 있지 않는 메시지일 경우 키워드를 입력해달라고 예시를 들어 알려주도록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국외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상위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개국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상위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도를 알려주는 기능과 최근 일주일간의 국내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날짜별로 알려주도록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도에 있는 공적 마스크를 판매하는 병원의 위치를 알려주고 지도로 확인할 수 있게 링크를 보내주도록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5538C-9AF2-4D54-94BE-BE5917D7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0904"/>
            <a:ext cx="2700564" cy="5465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5246C7-5E40-4A6C-BD0F-29FB54AB7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564" y="1130187"/>
            <a:ext cx="2700564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9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233A2-7530-4BD5-9CDC-D867E4B85B1E}"/>
              </a:ext>
            </a:extLst>
          </p:cNvPr>
          <p:cNvSpPr/>
          <p:nvPr/>
        </p:nvSpPr>
        <p:spPr>
          <a:xfrm>
            <a:off x="2346654" y="2913301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902E8E-C439-4B68-83F5-C3F6A38BEAB6}"/>
              </a:ext>
            </a:extLst>
          </p:cNvPr>
          <p:cNvSpPr/>
          <p:nvPr/>
        </p:nvSpPr>
        <p:spPr>
          <a:xfrm>
            <a:off x="939921" y="2604566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EB22D3-5236-42CA-B8AD-0D6FB7901608}"/>
              </a:ext>
            </a:extLst>
          </p:cNvPr>
          <p:cNvSpPr/>
          <p:nvPr/>
        </p:nvSpPr>
        <p:spPr>
          <a:xfrm>
            <a:off x="6176894" y="2599217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12B08B-540F-4C18-B5EC-66D1FB2BE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09" y="2789233"/>
            <a:ext cx="703135" cy="7031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097752-09C9-4EDD-96AE-42C9FF27E09C}"/>
              </a:ext>
            </a:extLst>
          </p:cNvPr>
          <p:cNvSpPr/>
          <p:nvPr/>
        </p:nvSpPr>
        <p:spPr>
          <a:xfrm>
            <a:off x="2277188" y="3085994"/>
            <a:ext cx="3737922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 1, Function 2, Function 3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해외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그래프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도시별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현황 및 최근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동향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공적 마스크 판매 현황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2DFEBE81-CCFB-49EA-BAAE-3BC9F29D0E4F}"/>
              </a:ext>
            </a:extLst>
          </p:cNvPr>
          <p:cNvSpPr/>
          <p:nvPr/>
        </p:nvSpPr>
        <p:spPr>
          <a:xfrm>
            <a:off x="859028" y="2517627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8B4B049B-1459-4704-979B-844F251D08A7}"/>
              </a:ext>
            </a:extLst>
          </p:cNvPr>
          <p:cNvSpPr/>
          <p:nvPr/>
        </p:nvSpPr>
        <p:spPr>
          <a:xfrm>
            <a:off x="6096000" y="2517627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04DF20-2DF8-493C-BB12-241DBAC30826}"/>
              </a:ext>
            </a:extLst>
          </p:cNvPr>
          <p:cNvSpPr/>
          <p:nvPr/>
        </p:nvSpPr>
        <p:spPr>
          <a:xfrm>
            <a:off x="2346655" y="2913301"/>
            <a:ext cx="824790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40244-3E5A-4AD5-9F96-41C37ABED4E1}"/>
              </a:ext>
            </a:extLst>
          </p:cNvPr>
          <p:cNvSpPr/>
          <p:nvPr/>
        </p:nvSpPr>
        <p:spPr>
          <a:xfrm>
            <a:off x="2277187" y="2604137"/>
            <a:ext cx="1514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2016182020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소준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27A7D0-EBF1-4A1D-BD32-3EC98F59EE42}"/>
              </a:ext>
            </a:extLst>
          </p:cNvPr>
          <p:cNvSpPr/>
          <p:nvPr/>
        </p:nvSpPr>
        <p:spPr>
          <a:xfrm>
            <a:off x="7612201" y="2939252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682C83-D45C-4084-902D-437DAEB12636}"/>
              </a:ext>
            </a:extLst>
          </p:cNvPr>
          <p:cNvSpPr/>
          <p:nvPr/>
        </p:nvSpPr>
        <p:spPr>
          <a:xfrm>
            <a:off x="7542735" y="3111945"/>
            <a:ext cx="3198101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 4, Function 5, Function 6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관련 병원 정보 및 병원 위치 지도 표시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관련 뉴스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 구현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F6D8F9-458F-4041-9AD3-11F8B230B2BF}"/>
              </a:ext>
            </a:extLst>
          </p:cNvPr>
          <p:cNvSpPr/>
          <p:nvPr/>
        </p:nvSpPr>
        <p:spPr>
          <a:xfrm>
            <a:off x="7612202" y="2939252"/>
            <a:ext cx="82479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193777-2BCC-40DC-8E93-888B98F159A9}"/>
              </a:ext>
            </a:extLst>
          </p:cNvPr>
          <p:cNvSpPr/>
          <p:nvPr/>
        </p:nvSpPr>
        <p:spPr>
          <a:xfrm>
            <a:off x="7542734" y="2630088"/>
            <a:ext cx="148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2016182027 </a:t>
            </a:r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이미륵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760D26D-011E-437B-8D94-930B639EC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16" y="2782909"/>
            <a:ext cx="703135" cy="7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C0A968-642F-4759-BC22-88B7E05B39DC}"/>
              </a:ext>
            </a:extLst>
          </p:cNvPr>
          <p:cNvSpPr/>
          <p:nvPr/>
        </p:nvSpPr>
        <p:spPr>
          <a:xfrm>
            <a:off x="0" y="976949"/>
            <a:ext cx="12192000" cy="5957251"/>
          </a:xfrm>
          <a:prstGeom prst="rect">
            <a:avLst/>
          </a:prstGeom>
          <a:solidFill>
            <a:srgbClr val="EEF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소감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D16ADB-E694-4485-A164-3F886348ADE2}"/>
              </a:ext>
            </a:extLst>
          </p:cNvPr>
          <p:cNvSpPr/>
          <p:nvPr/>
        </p:nvSpPr>
        <p:spPr>
          <a:xfrm>
            <a:off x="3103096" y="2456750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E9F44A-7EF5-45F9-9BE1-F7FBA88D7A27}"/>
              </a:ext>
            </a:extLst>
          </p:cNvPr>
          <p:cNvSpPr/>
          <p:nvPr/>
        </p:nvSpPr>
        <p:spPr>
          <a:xfrm>
            <a:off x="1696363" y="2148015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EA7EFD-AC9B-4229-9728-69DBEF800654}"/>
              </a:ext>
            </a:extLst>
          </p:cNvPr>
          <p:cNvSpPr/>
          <p:nvPr/>
        </p:nvSpPr>
        <p:spPr>
          <a:xfrm>
            <a:off x="1696364" y="3970079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219042-1055-4946-9628-60F18FABD4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79" y="4160095"/>
            <a:ext cx="703135" cy="703135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7DE41167-4CBD-42A9-939D-B98A54E06648}"/>
              </a:ext>
            </a:extLst>
          </p:cNvPr>
          <p:cNvSpPr/>
          <p:nvPr/>
        </p:nvSpPr>
        <p:spPr>
          <a:xfrm>
            <a:off x="1615470" y="2061076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B8CF5BA-4515-4945-8274-FA527CD6234E}"/>
              </a:ext>
            </a:extLst>
          </p:cNvPr>
          <p:cNvSpPr/>
          <p:nvPr/>
        </p:nvSpPr>
        <p:spPr>
          <a:xfrm>
            <a:off x="1615470" y="3888489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9D609C-DC52-4823-9C7B-763B8C0CA2A3}"/>
              </a:ext>
            </a:extLst>
          </p:cNvPr>
          <p:cNvSpPr/>
          <p:nvPr/>
        </p:nvSpPr>
        <p:spPr>
          <a:xfrm>
            <a:off x="3103097" y="2456750"/>
            <a:ext cx="824790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1E088C-DD51-45AF-A4C5-28A60B43F8E9}"/>
              </a:ext>
            </a:extLst>
          </p:cNvPr>
          <p:cNvSpPr/>
          <p:nvPr/>
        </p:nvSpPr>
        <p:spPr>
          <a:xfrm>
            <a:off x="3033629" y="2147586"/>
            <a:ext cx="1514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2016182020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소준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844396-086B-4469-A6CE-54DD06EC86D9}"/>
              </a:ext>
            </a:extLst>
          </p:cNvPr>
          <p:cNvSpPr/>
          <p:nvPr/>
        </p:nvSpPr>
        <p:spPr>
          <a:xfrm>
            <a:off x="3131671" y="4310114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633D3C-51E7-4F61-8307-67EC4C1FDD6F}"/>
              </a:ext>
            </a:extLst>
          </p:cNvPr>
          <p:cNvSpPr/>
          <p:nvPr/>
        </p:nvSpPr>
        <p:spPr>
          <a:xfrm>
            <a:off x="3062205" y="4482807"/>
            <a:ext cx="6710969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처음 배우는 것이기에 많은 어려움이 있었습니다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무엇보다도 프로젝트를 만들 때 처음에는 막막하기도 하였지만 교수님의 강의를 듣고 참고하며 천천히 진행하다 보니 결과물을 낼 수 있었습니다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프로젝트가 완성되었을 때 기분이 너무 좋았고 이 과정 속에서 저의 파이썬 실력이 처음과 달리 많이 늘어서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뜻깊은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수업이며 한 학기였습니다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5F5008-38F4-4A4E-ADAD-2C6293A29F5C}"/>
              </a:ext>
            </a:extLst>
          </p:cNvPr>
          <p:cNvSpPr/>
          <p:nvPr/>
        </p:nvSpPr>
        <p:spPr>
          <a:xfrm>
            <a:off x="3131672" y="4310114"/>
            <a:ext cx="82479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A631E6-C013-4BBE-9433-60415DDD2222}"/>
              </a:ext>
            </a:extLst>
          </p:cNvPr>
          <p:cNvSpPr/>
          <p:nvPr/>
        </p:nvSpPr>
        <p:spPr>
          <a:xfrm>
            <a:off x="3062204" y="4000950"/>
            <a:ext cx="148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2016182027 </a:t>
            </a:r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이미륵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F320C3E-758D-460B-AAE8-76BA9A4C2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58" y="2326358"/>
            <a:ext cx="703135" cy="70313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F06179-8D24-477B-B277-FD0017892BF6}"/>
              </a:ext>
            </a:extLst>
          </p:cNvPr>
          <p:cNvSpPr/>
          <p:nvPr/>
        </p:nvSpPr>
        <p:spPr>
          <a:xfrm>
            <a:off x="3075574" y="2629443"/>
            <a:ext cx="6710969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수업을 들으면서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대해 더욱 다양한 정보와 많은 것들을 배울 수 있었고 이를 통해 파이썬 코딩능력과 그것을 활용한 다양한 분야에 도전하면서 저의 코딩능력을 한단계 더 발전시킬 수 있는 기회가 되었습니다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코로나로 힘든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기간중에도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좋은 강의를 들을 수 있게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해주셔서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감사합니다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13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 rot="18408561" flipH="1">
            <a:off x="8724742" y="1870923"/>
            <a:ext cx="792000" cy="1658088"/>
            <a:chOff x="5525713" y="3381918"/>
            <a:chExt cx="792000" cy="1658088"/>
          </a:xfrm>
        </p:grpSpPr>
        <p:sp>
          <p:nvSpPr>
            <p:cNvPr id="11" name="타원 10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3" name="직선 연결선 12"/>
            <p:cNvCxnSpPr>
              <a:stCxn id="14" idx="4"/>
              <a:endCxn id="11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19209840" flipH="1">
            <a:off x="7074032" y="3190119"/>
            <a:ext cx="792000" cy="1658088"/>
            <a:chOff x="5525713" y="3381918"/>
            <a:chExt cx="792000" cy="1658088"/>
          </a:xfrm>
        </p:grpSpPr>
        <p:sp>
          <p:nvSpPr>
            <p:cNvPr id="17" name="타원 16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8" name="직선 연결선 17"/>
            <p:cNvCxnSpPr>
              <a:stCxn id="19" idx="4"/>
              <a:endCxn id="17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3191439">
            <a:off x="2443264" y="1848178"/>
            <a:ext cx="792000" cy="1658088"/>
            <a:chOff x="5525713" y="3381918"/>
            <a:chExt cx="792000" cy="1658088"/>
          </a:xfrm>
        </p:grpSpPr>
        <p:sp>
          <p:nvSpPr>
            <p:cNvPr id="21" name="타원 20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22" name="직선 연결선 21"/>
            <p:cNvCxnSpPr>
              <a:stCxn id="28" idx="4"/>
              <a:endCxn id="21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2390160">
            <a:off x="3983899" y="3196681"/>
            <a:ext cx="792000" cy="1658088"/>
            <a:chOff x="5525713" y="3381918"/>
            <a:chExt cx="792000" cy="1658088"/>
          </a:xfrm>
        </p:grpSpPr>
        <p:sp>
          <p:nvSpPr>
            <p:cNvPr id="30" name="타원 2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1" name="직선 연결선 30"/>
            <p:cNvCxnSpPr>
              <a:stCxn id="32" idx="4"/>
              <a:endCxn id="3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3859072" y="972187"/>
            <a:ext cx="4268075" cy="1984310"/>
          </a:xfrm>
          <a:custGeom>
            <a:avLst/>
            <a:gdLst>
              <a:gd name="connsiteX0" fmla="*/ 0 w 4268075"/>
              <a:gd name="connsiteY0" fmla="*/ 0 h 1984310"/>
              <a:gd name="connsiteX1" fmla="*/ 4268075 w 4268075"/>
              <a:gd name="connsiteY1" fmla="*/ 0 h 1984310"/>
              <a:gd name="connsiteX2" fmla="*/ 4264978 w 4268075"/>
              <a:gd name="connsiteY2" fmla="*/ 61317 h 1984310"/>
              <a:gd name="connsiteX3" fmla="*/ 2134037 w 4268075"/>
              <a:gd name="connsiteY3" fmla="*/ 1984310 h 1984310"/>
              <a:gd name="connsiteX4" fmla="*/ 3096 w 4268075"/>
              <a:gd name="connsiteY4" fmla="*/ 61317 h 198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075" h="1984310">
                <a:moveTo>
                  <a:pt x="0" y="0"/>
                </a:moveTo>
                <a:lnTo>
                  <a:pt x="4268075" y="0"/>
                </a:lnTo>
                <a:lnTo>
                  <a:pt x="4264978" y="61317"/>
                </a:lnTo>
                <a:cubicBezTo>
                  <a:pt x="4155287" y="1141434"/>
                  <a:pt x="3243094" y="1984310"/>
                  <a:pt x="2134037" y="1984310"/>
                </a:cubicBezTo>
                <a:cubicBezTo>
                  <a:pt x="1024981" y="1984310"/>
                  <a:pt x="112788" y="1141434"/>
                  <a:pt x="3096" y="61317"/>
                </a:cubicBezTo>
                <a:close/>
              </a:path>
            </a:pathLst>
          </a:custGeom>
          <a:solidFill>
            <a:srgbClr val="39BD3D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3902246" y="4173518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>
            <a:spLocks/>
          </p:cNvSpPr>
          <p:nvPr/>
        </p:nvSpPr>
        <p:spPr bwMode="auto">
          <a:xfrm>
            <a:off x="7564971" y="4218282"/>
            <a:ext cx="364932" cy="31938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2372652" y="276658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Freeform 11"/>
          <p:cNvSpPr>
            <a:spLocks noEditPoints="1"/>
          </p:cNvSpPr>
          <p:nvPr/>
        </p:nvSpPr>
        <p:spPr bwMode="auto">
          <a:xfrm flipH="1">
            <a:off x="9292247" y="276658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10026" y="5029831"/>
            <a:ext cx="1705356" cy="5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기능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프로젝트에 구현한 기능 설명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06565" y="3546979"/>
            <a:ext cx="2212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요즘 이슈가 많은 코로나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19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관한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제공한다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7393" y="5031020"/>
            <a:ext cx="1806797" cy="80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 설명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프로젝트에서 구현한 기능 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과정 설명 및 실행 방법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20742" y="3548168"/>
            <a:ext cx="2205626" cy="5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소감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과제를 하면서 느낀 점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3730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28533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91975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10981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02205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7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04938" y="2649697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838748" y="2464120"/>
            <a:ext cx="5306334" cy="272857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998205" y="2340962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998206" y="4163026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21" y="4353042"/>
            <a:ext cx="703135" cy="70313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335472" y="2822390"/>
            <a:ext cx="31981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지금 코로나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아직 해결되지 않아서 불안해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관련 정보를 알고 싶은데 어디 없을까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??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60620" y="2823337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18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6917312" y="2254023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5" name="원호 24"/>
          <p:cNvSpPr/>
          <p:nvPr/>
        </p:nvSpPr>
        <p:spPr>
          <a:xfrm>
            <a:off x="6917312" y="4081436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04939" y="2649697"/>
            <a:ext cx="824790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35471" y="2340533"/>
            <a:ext cx="1514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2016182020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소준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33513" y="4503061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64047" y="4675754"/>
            <a:ext cx="3198101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여기에 코로나 감염 현황과 뉴스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선별진료소에 관한 정보가 있고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심지어 공적 마스크 파는 약국 위치도 있어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33514" y="4503061"/>
            <a:ext cx="82479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64046" y="4193897"/>
            <a:ext cx="148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2016182027 </a:t>
            </a:r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이미륵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37170" y="2500586"/>
            <a:ext cx="910368" cy="375962"/>
            <a:chOff x="4427645" y="2500586"/>
            <a:chExt cx="910368" cy="375962"/>
          </a:xfrm>
        </p:grpSpPr>
        <p:sp>
          <p:nvSpPr>
            <p:cNvPr id="81" name="이등변 삼각형 80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ASIA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338560" y="2974267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53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2936" y="4081436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13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63018" y="3597814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02060" y="4181359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37788" y="2741598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14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456898" y="2446428"/>
            <a:ext cx="910368" cy="375962"/>
            <a:chOff x="4427645" y="2500586"/>
            <a:chExt cx="910368" cy="375962"/>
          </a:xfrm>
        </p:grpSpPr>
        <p:sp>
          <p:nvSpPr>
            <p:cNvPr id="43" name="이등변 삼각형 42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EU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299375" y="2651085"/>
            <a:ext cx="910368" cy="375962"/>
            <a:chOff x="4427645" y="2500586"/>
            <a:chExt cx="910368" cy="375962"/>
          </a:xfrm>
        </p:grpSpPr>
        <p:sp>
          <p:nvSpPr>
            <p:cNvPr id="46" name="이등변 삼각형 45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NA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984837" y="3828407"/>
            <a:ext cx="910368" cy="375962"/>
            <a:chOff x="4427645" y="2500586"/>
            <a:chExt cx="910368" cy="375962"/>
          </a:xfrm>
        </p:grpSpPr>
        <p:sp>
          <p:nvSpPr>
            <p:cNvPr id="49" name="이등변 삼각형 48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OC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245795" y="3310993"/>
            <a:ext cx="910368" cy="375962"/>
            <a:chOff x="4427645" y="2500586"/>
            <a:chExt cx="910368" cy="375962"/>
          </a:xfrm>
        </p:grpSpPr>
        <p:sp>
          <p:nvSpPr>
            <p:cNvPr id="52" name="이등변 삼각형 51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AF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29710" y="3773131"/>
            <a:ext cx="910368" cy="375962"/>
            <a:chOff x="4427645" y="2500586"/>
            <a:chExt cx="910368" cy="375962"/>
          </a:xfrm>
        </p:grpSpPr>
        <p:sp>
          <p:nvSpPr>
            <p:cNvPr id="55" name="이등변 삼각형 54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SA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00" y="2519305"/>
            <a:ext cx="703135" cy="7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6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010376" y="2030540"/>
            <a:ext cx="373329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국가별 코로나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현황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그래프로 코로나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19 </a:t>
            </a:r>
            <a:r>
              <a:rPr lang="ko-KR" altLang="en-US" sz="1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확진자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현황 파악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10376" y="1625170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010376" y="3516512"/>
            <a:ext cx="373330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•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도별 현황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그래프로 국내 </a:t>
            </a:r>
            <a:r>
              <a:rPr lang="ko-KR" altLang="en-US" sz="1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확진자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현황 파악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10376" y="3102849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9BD3D"/>
                </a:solidFill>
              </a:rPr>
              <a:t>Function. 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010376" y="5264098"/>
            <a:ext cx="4843136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공적 마스크 판매 위치 및 제고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공적 마스크 판매 위치를 지도에 표기하고 남은 제고 표기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31400" y="4861404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기능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6974850" y="2037248"/>
            <a:ext cx="4072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코로나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검진 병원 정보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3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선별진료소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위치를 지도로 표기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28078" y="1624331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028077" y="3526977"/>
            <a:ext cx="373330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관련 뉴스 링크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코로나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19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관련 뉴스를 링크로 연결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81306" y="3095601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9BD3D"/>
                </a:solidFill>
              </a:rPr>
              <a:t>Function. 5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81305" y="4861404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028077" y="5275067"/>
            <a:ext cx="4133419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 구현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쳇봇을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구현하여 빠르고 핵심적인 정보 얻기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0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892776" y="1738440"/>
            <a:ext cx="8075055" cy="46005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첫번째 버튼을 클릭하면 해외 코로나 발생 현황 그래프를 보여주도록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두번째 버튼을 클릭하면 국내 코로나 최근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날짜별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수와 가장 많은 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도별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그래프로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세번째 버튼을 클릭하면 주소를 입력할 수 있는 칸에 주소를 입력하면 그 주변의 공적 마스크 판매 현황을 알려주도록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네번째 버튼을 클릭하면 주소를 입력할 수 있는 칸이 있고 입력 시 주변에 있는 국민안심병원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코로나검사 실시기관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선별진료소 운영기관을 보여주도록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다섯번째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버튼을 누르면 코로나 관련 기사를 볼 수 있게 네이버 인터넷 뉴스를 띄워줍니다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마지막 버튼을 누르면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봇을 이용할 수 있는 파일을 실행시켜줍니다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2776" y="1333070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UI </a:t>
            </a:r>
            <a:r>
              <a:rPr lang="ko-KR" altLang="en-US" sz="1400" b="1" dirty="0">
                <a:solidFill>
                  <a:prstClr val="white"/>
                </a:solidFill>
              </a:rPr>
              <a:t>소개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기능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6644B0-D8C0-4BA2-8B89-1A23B7A7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500" y="1738440"/>
            <a:ext cx="1047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892777" y="1738440"/>
            <a:ext cx="5203224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Tkinter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지구 모양 버튼을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해외 코로나에 대한 오픈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데이터를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많은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있는 나라부터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번째로 많은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있는 나라를 막대 그래프로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수치를 나타나게 하여 비교할 수 있게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나라별로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그래프에 표기하였습니다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2776" y="1333070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B03A0C-90BF-442A-B472-5C46B1C2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8440"/>
            <a:ext cx="5058561" cy="37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2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892775" y="1332230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9BD3D"/>
                </a:solidFill>
              </a:rPr>
              <a:t>Function. 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3DD3AA-4DC7-4B38-A952-0FF42995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8438"/>
            <a:ext cx="5058561" cy="37331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B1EC63-F29F-4777-8C02-B0BAC1019EED}"/>
              </a:ext>
            </a:extLst>
          </p:cNvPr>
          <p:cNvSpPr/>
          <p:nvPr/>
        </p:nvSpPr>
        <p:spPr>
          <a:xfrm>
            <a:off x="892777" y="1738440"/>
            <a:ext cx="5203224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Tkinter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우리나라 지도 버튼을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코로나에 관한 오픈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데이터를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동안의 국내 코로나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꺾은 선 그래프로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도별 코로나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기준으로 정렬하여 가장 많은 순서대로 막대그래프를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3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3B5245B0-3DF2-4E21-BEF2-934FA3B20E1C}"/>
              </a:ext>
            </a:extLst>
          </p:cNvPr>
          <p:cNvSpPr/>
          <p:nvPr/>
        </p:nvSpPr>
        <p:spPr>
          <a:xfrm>
            <a:off x="892776" y="1338939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5186D-94BB-48A5-A525-36AE3AF0EFC9}"/>
              </a:ext>
            </a:extLst>
          </p:cNvPr>
          <p:cNvSpPr/>
          <p:nvPr/>
        </p:nvSpPr>
        <p:spPr>
          <a:xfrm>
            <a:off x="892777" y="1738440"/>
            <a:ext cx="5203224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읽어서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Tkinter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사용하여 주소를 입력 받을 수 있는 칸을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주소를 입력하여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Search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누르면 마스크 재고량에 따라 색깔을 구분하였고 그 약국의 정보를 보여주도록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원하는 약국을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더블클릭하면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구글에 클릭한 약국의 주소를 검색하도록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C8466C-869E-461A-B001-BDBB38C6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45149"/>
            <a:ext cx="5058561" cy="37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4AC6CEF2-DBCD-4987-81D9-CC9783C6A394}"/>
              </a:ext>
            </a:extLst>
          </p:cNvPr>
          <p:cNvSpPr/>
          <p:nvPr/>
        </p:nvSpPr>
        <p:spPr>
          <a:xfrm>
            <a:off x="892776" y="1342510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C7CFFF-444B-4DA5-8054-A5A2F75B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8440"/>
            <a:ext cx="4334872" cy="28755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51F0A0-C821-4607-82A7-668DB11C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38176"/>
            <a:ext cx="4608352" cy="1211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31686-358F-4975-A6D3-DF013ADFE7ED}"/>
              </a:ext>
            </a:extLst>
          </p:cNvPr>
          <p:cNvSpPr txBox="1"/>
          <p:nvPr/>
        </p:nvSpPr>
        <p:spPr>
          <a:xfrm>
            <a:off x="988487" y="5436064"/>
            <a:ext cx="5011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4"/>
              </a:rPr>
              <a:t>http://apis.data.go.kr/B551182/pubReliefHospService/getpubReliefHospList?serviceKey=MtLAG5t2b11STi2IYFynXQZdFRhAIW96u7RqSiFIB77ruJBarCvBhjuk7AmpF8w9pzxN2oLCAOaMx%2FaMyDJqmg%3D%3D&amp;pageNo=1&amp;numOfRows=10&amp;spclAdmTyCd=A0&amp;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797C28-3240-4D2A-8953-5228A1271DB1}"/>
              </a:ext>
            </a:extLst>
          </p:cNvPr>
          <p:cNvSpPr/>
          <p:nvPr/>
        </p:nvSpPr>
        <p:spPr>
          <a:xfrm>
            <a:off x="892777" y="1738440"/>
            <a:ext cx="5203224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관련 병원 정보가 있는 오픈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주소를 입력 받을 수 있는 칸과 입력 후 검색을 누르면 주변 병원 리스트를 보여주도록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하지만 현재 공공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데이터가 아래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URL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클릭하면 서비스가 지원하지 않는다고 합니다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이전에는 잘 되었는데 가끔 오류가 있어서 현재 오류신청을 넣은 상태입니다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병원 리스트에서 원하는 병원을 더블 클릭하면 네이버 지도로 병원에 위치를 알려주도록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09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894</Words>
  <Application>Microsoft Office PowerPoint</Application>
  <PresentationFormat>와이드스크린</PresentationFormat>
  <Paragraphs>157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미륵</dc:creator>
  <cp:lastModifiedBy>이 미륵</cp:lastModifiedBy>
  <cp:revision>50</cp:revision>
  <dcterms:created xsi:type="dcterms:W3CDTF">2020-05-25T09:59:39Z</dcterms:created>
  <dcterms:modified xsi:type="dcterms:W3CDTF">2020-06-27T19:20:31Z</dcterms:modified>
</cp:coreProperties>
</file>