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4EC0-600E-4B16-B6F1-40D042FD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397" y="803495"/>
            <a:ext cx="8361229" cy="2098226"/>
          </a:xfrm>
        </p:spPr>
        <p:txBody>
          <a:bodyPr/>
          <a:lstStyle/>
          <a:p>
            <a:r>
              <a:rPr lang="ko-KR" altLang="en-US" sz="3600" dirty="0"/>
              <a:t>소프트웨어시스템실습 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3C5C4-A552-4AEB-866E-270CD1E7F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775" y="5188731"/>
            <a:ext cx="6831673" cy="1086237"/>
          </a:xfrm>
        </p:spPr>
        <p:txBody>
          <a:bodyPr/>
          <a:lstStyle/>
          <a:p>
            <a:pPr algn="r"/>
            <a:r>
              <a:rPr lang="ko-KR" altLang="en-US" dirty="0" err="1"/>
              <a:t>전자전기컴퓨터공학부</a:t>
            </a:r>
            <a:r>
              <a:rPr lang="ko-KR" altLang="en-US" dirty="0"/>
              <a:t> </a:t>
            </a:r>
            <a:r>
              <a:rPr lang="en-US" altLang="ko-KR" dirty="0"/>
              <a:t>2018440101 </a:t>
            </a:r>
            <a:r>
              <a:rPr lang="ko-KR" altLang="en-US" dirty="0" err="1"/>
              <a:t>이미리내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2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8AD28-65A1-4335-858F-EB0B9EB6AB81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지도 부가 서비스</a:t>
            </a:r>
            <a:r>
              <a:rPr lang="en-US" altLang="ko-KR" sz="2400" dirty="0"/>
              <a:t>_</a:t>
            </a:r>
            <a:r>
              <a:rPr lang="ko-KR" altLang="en-US" sz="2400" dirty="0"/>
              <a:t>지도 크기 조정 도구 삽입하기 </a:t>
            </a:r>
            <a:endParaRPr lang="en-US" altLang="ko-KR" sz="2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85496C6-C42B-45BE-A227-CCCE3973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549291"/>
            <a:ext cx="6655142" cy="421661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3EDF72B-61FA-455D-A493-9536FE45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12" y="1549291"/>
            <a:ext cx="462938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77AD04-FC58-4C2C-986E-4446E4C8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" y="1546396"/>
            <a:ext cx="5334274" cy="408326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E9AC37-FA03-432C-BE93-C9E6041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91" y="1546396"/>
            <a:ext cx="5334274" cy="4083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88423-FA0A-4F07-A6A6-4B51A48D2B41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지도 부가 서비스</a:t>
            </a:r>
            <a:r>
              <a:rPr lang="en-US" altLang="ko-KR" sz="2400" dirty="0"/>
              <a:t>_</a:t>
            </a:r>
            <a:r>
              <a:rPr lang="ko-KR" altLang="en-US" sz="2400" dirty="0"/>
              <a:t>지도 크기 조정 도구 삽입하기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8027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3E5B2E-30D9-48ED-B814-ED59766609B0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지도 부가 서비스</a:t>
            </a:r>
            <a:r>
              <a:rPr lang="en-US" altLang="ko-KR" sz="2400" dirty="0"/>
              <a:t>_</a:t>
            </a:r>
            <a:r>
              <a:rPr lang="ko-KR" altLang="en-US" sz="2400" dirty="0"/>
              <a:t>마커 삽입하기</a:t>
            </a:r>
            <a:endParaRPr lang="en-US" altLang="ko-KR" sz="2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F26D33-5AEA-4E0C-B47C-80062FFF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43" y="1759119"/>
            <a:ext cx="8210972" cy="41658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D7D0F4-800E-4790-A6C0-C016C7A89E66}"/>
              </a:ext>
            </a:extLst>
          </p:cNvPr>
          <p:cNvSpPr/>
          <p:nvPr/>
        </p:nvSpPr>
        <p:spPr>
          <a:xfrm>
            <a:off x="8547653" y="1759119"/>
            <a:ext cx="2052062" cy="983974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3E5B2E-30D9-48ED-B814-ED59766609B0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지도 부가 서비스</a:t>
            </a:r>
            <a:r>
              <a:rPr lang="en-US" altLang="ko-KR" sz="2400" dirty="0"/>
              <a:t>_</a:t>
            </a:r>
            <a:r>
              <a:rPr lang="ko-KR" altLang="en-US" sz="2400" dirty="0"/>
              <a:t>마커 클릭 시</a:t>
            </a:r>
            <a:r>
              <a:rPr lang="en-US" altLang="ko-KR" sz="2400" dirty="0"/>
              <a:t>, </a:t>
            </a:r>
            <a:r>
              <a:rPr lang="ko-KR" altLang="en-US" sz="2400" dirty="0"/>
              <a:t>그에 관한 정보 표시</a:t>
            </a:r>
            <a:endParaRPr lang="en-US" altLang="ko-KR" sz="24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6607948-AA9C-47FE-A458-1A7170D7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1" y="1754204"/>
            <a:ext cx="5385077" cy="205750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7394D0-9CB8-4B20-B974-724D0960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1" y="3811710"/>
            <a:ext cx="5385077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B982B0-803A-4432-9059-C8250DE74AB0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결론</a:t>
            </a:r>
            <a:endParaRPr lang="en-US" altLang="ko-KR" sz="40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과제 구현 결과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FA41A9-8CAC-478E-96D4-76CAFEFD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9" y="948289"/>
            <a:ext cx="5972175" cy="4095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F0F51-1E89-4209-81EE-6243EFFB9E7A}"/>
              </a:ext>
            </a:extLst>
          </p:cNvPr>
          <p:cNvSpPr txBox="1"/>
          <p:nvPr/>
        </p:nvSpPr>
        <p:spPr>
          <a:xfrm>
            <a:off x="2154307" y="5103674"/>
            <a:ext cx="9224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코드를 실행 하였을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지도와 </a:t>
            </a:r>
            <a:r>
              <a:rPr lang="en-US" altLang="ko-KR" dirty="0"/>
              <a:t>outline</a:t>
            </a:r>
            <a:r>
              <a:rPr lang="ko-KR" altLang="en-US" dirty="0"/>
              <a:t>은 잘 표시 되었으나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처음에 시</a:t>
            </a:r>
            <a:r>
              <a:rPr lang="en-US" altLang="ko-KR" dirty="0"/>
              <a:t>, </a:t>
            </a:r>
            <a:r>
              <a:rPr lang="ko-KR" altLang="en-US" dirty="0"/>
              <a:t>도를 알려주는 마커와 지도 설정 툴은 나오지 않았다</a:t>
            </a:r>
            <a:r>
              <a:rPr lang="en-US" altLang="ko-KR" dirty="0"/>
              <a:t>.  </a:t>
            </a:r>
            <a:r>
              <a:rPr lang="ko-KR" altLang="en-US" dirty="0"/>
              <a:t>또한 시</a:t>
            </a:r>
            <a:r>
              <a:rPr lang="en-US" altLang="ko-KR" dirty="0"/>
              <a:t>, </a:t>
            </a:r>
            <a:r>
              <a:rPr lang="ko-KR" altLang="en-US" dirty="0"/>
              <a:t>도를 클릭하였을 때 테이블이 나오지 않는 현상이 발생하였다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11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B982B0-803A-4432-9059-C8250DE74AB0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결론</a:t>
            </a:r>
            <a:endParaRPr lang="en-US" altLang="ko-KR" sz="40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문제점 고찰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F0F51-1E89-4209-81EE-6243EFFB9E7A}"/>
              </a:ext>
            </a:extLst>
          </p:cNvPr>
          <p:cNvSpPr txBox="1"/>
          <p:nvPr/>
        </p:nvSpPr>
        <p:spPr>
          <a:xfrm>
            <a:off x="1483622" y="1767943"/>
            <a:ext cx="9224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해당 코드에서의 문제점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open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정보를 불러오는 코드에 오류가 있었는지</a:t>
            </a:r>
            <a:r>
              <a:rPr lang="en-US" altLang="ko-KR" dirty="0"/>
              <a:t>, </a:t>
            </a:r>
            <a:r>
              <a:rPr lang="ko-KR" altLang="en-US" dirty="0"/>
              <a:t>정보가 오지 않기 때문에 테이블을 생성하는 코드를 삽입하여 실행하여도 정보가 담긴 표가 작성되지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마커의 출력에도 문제가 있다</a:t>
            </a:r>
            <a:r>
              <a:rPr lang="en-US" altLang="ko-KR" dirty="0"/>
              <a:t>. </a:t>
            </a:r>
            <a:r>
              <a:rPr lang="ko-KR" altLang="en-US" dirty="0"/>
              <a:t>마커의 이미지 파일과 함께 소스 파일을 같은 폴더에 저장 하여도 마커가 출력되지 않았다</a:t>
            </a:r>
            <a:r>
              <a:rPr lang="en-US" altLang="ko-KR" dirty="0"/>
              <a:t>. </a:t>
            </a:r>
            <a:r>
              <a:rPr lang="ko-KR" altLang="en-US" dirty="0"/>
              <a:t>이미지 파일의 이름까지 맞췄으니</a:t>
            </a:r>
            <a:r>
              <a:rPr lang="en-US" altLang="ko-KR" dirty="0"/>
              <a:t>, </a:t>
            </a:r>
            <a:r>
              <a:rPr lang="ko-KR" altLang="en-US" dirty="0"/>
              <a:t>아마 마커 출력을 위한 코드에 문제가 있었던 듯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지도 설정 툴을 출력하는 코드를 삽입하였을 때</a:t>
            </a:r>
            <a:r>
              <a:rPr lang="en-US" altLang="ko-KR" dirty="0"/>
              <a:t>, </a:t>
            </a:r>
            <a:r>
              <a:rPr lang="ko-KR" altLang="en-US" dirty="0"/>
              <a:t>마우스 </a:t>
            </a:r>
            <a:r>
              <a:rPr lang="ko-KR" altLang="en-US" dirty="0" err="1"/>
              <a:t>휠로는</a:t>
            </a:r>
            <a:r>
              <a:rPr lang="ko-KR" altLang="en-US" dirty="0"/>
              <a:t> 지도의 확대 정도가 조절 되었으나</a:t>
            </a:r>
            <a:r>
              <a:rPr lang="en-US" altLang="ko-KR" dirty="0"/>
              <a:t>, </a:t>
            </a:r>
            <a:r>
              <a:rPr lang="ko-KR" altLang="en-US" dirty="0"/>
              <a:t>도구가 화면상에 노출 되지 않았다</a:t>
            </a:r>
            <a:r>
              <a:rPr lang="en-US" altLang="ko-KR" dirty="0"/>
              <a:t>. </a:t>
            </a:r>
            <a:r>
              <a:rPr lang="ko-KR" altLang="en-US" dirty="0"/>
              <a:t>추가적인 함수가 필요한 듯 싶은데 이를 더 고찰해야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36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EAF65-6223-491B-A46F-E415AFB9E451}"/>
              </a:ext>
            </a:extLst>
          </p:cNvPr>
          <p:cNvSpPr txBox="1"/>
          <p:nvPr/>
        </p:nvSpPr>
        <p:spPr>
          <a:xfrm>
            <a:off x="934279" y="178904"/>
            <a:ext cx="248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A821-A211-4994-833B-D68E3E2BBF6B}"/>
              </a:ext>
            </a:extLst>
          </p:cNvPr>
          <p:cNvSpPr txBox="1"/>
          <p:nvPr/>
        </p:nvSpPr>
        <p:spPr>
          <a:xfrm>
            <a:off x="1282148" y="1063487"/>
            <a:ext cx="94024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요약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프로그램 요구사항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설계 구조도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구현 코드 상세 설명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결론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4833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C41BF-A277-4B97-8AF3-5519A38C8EA9}"/>
              </a:ext>
            </a:extLst>
          </p:cNvPr>
          <p:cNvSpPr txBox="1"/>
          <p:nvPr/>
        </p:nvSpPr>
        <p:spPr>
          <a:xfrm>
            <a:off x="934278" y="178904"/>
            <a:ext cx="548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91270-66DA-4477-9B9D-9FDFF9C93F10}"/>
              </a:ext>
            </a:extLst>
          </p:cNvPr>
          <p:cNvSpPr txBox="1"/>
          <p:nvPr/>
        </p:nvSpPr>
        <p:spPr>
          <a:xfrm>
            <a:off x="1401417" y="1103243"/>
            <a:ext cx="976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covid-19</a:t>
            </a:r>
            <a:r>
              <a:rPr lang="ko-KR" altLang="en-US" dirty="0"/>
              <a:t>의 발생으로 국내 재난문자 서비스가 활발하게 진행되고 있다</a:t>
            </a:r>
            <a:r>
              <a:rPr lang="en-US" altLang="ko-KR" dirty="0"/>
              <a:t>. </a:t>
            </a:r>
            <a:r>
              <a:rPr lang="ko-KR" altLang="en-US" dirty="0"/>
              <a:t>하루에 지역별</a:t>
            </a:r>
            <a:r>
              <a:rPr lang="en-US" altLang="ko-KR" dirty="0"/>
              <a:t>, </a:t>
            </a:r>
            <a:r>
              <a:rPr lang="ko-KR" altLang="en-US" dirty="0"/>
              <a:t>전국별로 보내지는 문자의 수는 무척 많아서 그 모든 내용을 알기 힘든데</a:t>
            </a:r>
            <a:r>
              <a:rPr lang="en-US" altLang="ko-KR" dirty="0"/>
              <a:t>, </a:t>
            </a:r>
            <a:r>
              <a:rPr lang="ko-KR" altLang="en-US" dirty="0"/>
              <a:t>이 프로그램을 구성하여 전국 모든 지역에 보내지는 재난문자를 좀 더 손쉽게 알아보고자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기술로는 </a:t>
            </a:r>
            <a:r>
              <a:rPr lang="en-US" altLang="ko-KR" dirty="0"/>
              <a:t>JavaScript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재난문자와 관련된 정보들은 </a:t>
            </a:r>
            <a:r>
              <a:rPr lang="ko-KR" altLang="en-US" dirty="0" err="1"/>
              <a:t>공공데이터포털의</a:t>
            </a:r>
            <a:r>
              <a:rPr lang="ko-KR" altLang="en-US" dirty="0"/>
              <a:t> </a:t>
            </a:r>
            <a:r>
              <a:rPr lang="en-US" altLang="ko-KR" dirty="0"/>
              <a:t>open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5A0627-0B6E-4C3E-970E-9E6DAE42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99" y="3012331"/>
            <a:ext cx="4211955" cy="3297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28FDA-104A-4370-ACC2-FE93088A2C09}"/>
              </a:ext>
            </a:extLst>
          </p:cNvPr>
          <p:cNvSpPr txBox="1"/>
          <p:nvPr/>
        </p:nvSpPr>
        <p:spPr>
          <a:xfrm>
            <a:off x="2991677" y="6464526"/>
            <a:ext cx="78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개별적으로 오는 문자들을 표로 통합하여 볼 수 있도록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D0D64-6D2D-475A-9A47-A0488F7B464E}"/>
              </a:ext>
            </a:extLst>
          </p:cNvPr>
          <p:cNvSpPr txBox="1"/>
          <p:nvPr/>
        </p:nvSpPr>
        <p:spPr>
          <a:xfrm>
            <a:off x="934278" y="178904"/>
            <a:ext cx="548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프로그램 요구사항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9A1CE-9725-4D24-AAC0-F8FB8B5D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69" y="886790"/>
            <a:ext cx="4855331" cy="5640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BFE29-B5AC-4508-AEE1-19E0394F8FF2}"/>
              </a:ext>
            </a:extLst>
          </p:cNvPr>
          <p:cNvSpPr txBox="1"/>
          <p:nvPr/>
        </p:nvSpPr>
        <p:spPr>
          <a:xfrm>
            <a:off x="6619461" y="974035"/>
            <a:ext cx="5317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그림은 처음 설계했던 스케치로 주요 기능은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도시 별 </a:t>
            </a:r>
            <a:r>
              <a:rPr lang="en-US" altLang="ko-KR" dirty="0"/>
              <a:t>outline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 조정 도구 및 화면 조정 도구를 화면에 배치한다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지도 위 도시에 </a:t>
            </a:r>
            <a:r>
              <a:rPr lang="en-US" altLang="ko-KR" dirty="0"/>
              <a:t>marker</a:t>
            </a:r>
            <a:r>
              <a:rPr lang="ko-KR" altLang="en-US" dirty="0"/>
              <a:t>를 띄워 클릭 시 그 지역에 보내진 재난 문자를 최신 순으로 </a:t>
            </a:r>
            <a:r>
              <a:rPr lang="en-US" altLang="ko-KR" dirty="0"/>
              <a:t>10</a:t>
            </a:r>
            <a:r>
              <a:rPr lang="ko-KR" altLang="en-US" dirty="0"/>
              <a:t>개 정도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-&gt;</a:t>
            </a:r>
            <a:r>
              <a:rPr lang="ko-KR" altLang="en-US" dirty="0"/>
              <a:t>표에는 발송시간</a:t>
            </a:r>
            <a:r>
              <a:rPr lang="en-US" altLang="ko-KR" dirty="0"/>
              <a:t>, </a:t>
            </a:r>
            <a:r>
              <a:rPr lang="ko-KR" altLang="en-US" dirty="0"/>
              <a:t>발송된 도시</a:t>
            </a:r>
            <a:r>
              <a:rPr lang="en-US" altLang="ko-KR" dirty="0"/>
              <a:t>, </a:t>
            </a:r>
            <a:r>
              <a:rPr lang="ko-KR" altLang="en-US" dirty="0"/>
              <a:t>문자 내역에                  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대한 정보를 갖는다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34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A83B6-8060-4D50-80CD-93FFAE3A8EC7}"/>
              </a:ext>
            </a:extLst>
          </p:cNvPr>
          <p:cNvSpPr txBox="1"/>
          <p:nvPr/>
        </p:nvSpPr>
        <p:spPr>
          <a:xfrm>
            <a:off x="934278" y="178904"/>
            <a:ext cx="548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설계 구조도</a:t>
            </a:r>
            <a:endParaRPr lang="en-US" altLang="ko-KR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894E0-10DE-405C-B680-7D6FAA3E111F}"/>
              </a:ext>
            </a:extLst>
          </p:cNvPr>
          <p:cNvSpPr/>
          <p:nvPr/>
        </p:nvSpPr>
        <p:spPr>
          <a:xfrm>
            <a:off x="725558" y="3737113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내용 전송 받기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FFAA1-736A-4CCD-819F-52284BDEA86D}"/>
              </a:ext>
            </a:extLst>
          </p:cNvPr>
          <p:cNvSpPr/>
          <p:nvPr/>
        </p:nvSpPr>
        <p:spPr>
          <a:xfrm>
            <a:off x="3738770" y="3747052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형성하기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50FDD-F7FF-44AB-9F09-C4FE1F5A3E5F}"/>
              </a:ext>
            </a:extLst>
          </p:cNvPr>
          <p:cNvSpPr/>
          <p:nvPr/>
        </p:nvSpPr>
        <p:spPr>
          <a:xfrm>
            <a:off x="6688207" y="3747052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형성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170A7-24D7-4ECD-BACC-C2FC1C053835}"/>
              </a:ext>
            </a:extLst>
          </p:cNvPr>
          <p:cNvSpPr/>
          <p:nvPr/>
        </p:nvSpPr>
        <p:spPr>
          <a:xfrm>
            <a:off x="5133560" y="1811129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구조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스타일 설정</a:t>
            </a:r>
            <a:r>
              <a:rPr lang="en-US" altLang="ko-KR" dirty="0"/>
              <a:t>, </a:t>
            </a:r>
            <a:r>
              <a:rPr lang="ko-KR" altLang="en-US" dirty="0"/>
              <a:t>기본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BA858E-1828-4039-88F8-AF94CEDD92BD}"/>
              </a:ext>
            </a:extLst>
          </p:cNvPr>
          <p:cNvSpPr/>
          <p:nvPr/>
        </p:nvSpPr>
        <p:spPr>
          <a:xfrm>
            <a:off x="9432235" y="1831007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버튼 및 페이지 내용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1AD29-5D00-4F32-A520-DCAB5078D46E}"/>
              </a:ext>
            </a:extLst>
          </p:cNvPr>
          <p:cNvSpPr/>
          <p:nvPr/>
        </p:nvSpPr>
        <p:spPr>
          <a:xfrm>
            <a:off x="9637644" y="3747052"/>
            <a:ext cx="2534478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부가 서비스 형성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645D2E-7513-437F-9D93-7F7318D53EA2}"/>
              </a:ext>
            </a:extLst>
          </p:cNvPr>
          <p:cNvCxnSpPr>
            <a:endCxn id="3" idx="0"/>
          </p:cNvCxnSpPr>
          <p:nvPr/>
        </p:nvCxnSpPr>
        <p:spPr>
          <a:xfrm>
            <a:off x="1992797" y="3458817"/>
            <a:ext cx="0" cy="278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AF3E7D-E2E8-489B-9E27-DCBF78DF1EE6}"/>
              </a:ext>
            </a:extLst>
          </p:cNvPr>
          <p:cNvCxnSpPr>
            <a:cxnSpLocks/>
          </p:cNvCxnSpPr>
          <p:nvPr/>
        </p:nvCxnSpPr>
        <p:spPr>
          <a:xfrm>
            <a:off x="5006009" y="3472069"/>
            <a:ext cx="0" cy="278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9E1B50-A253-4394-B145-A73BD5FEB629}"/>
              </a:ext>
            </a:extLst>
          </p:cNvPr>
          <p:cNvCxnSpPr/>
          <p:nvPr/>
        </p:nvCxnSpPr>
        <p:spPr>
          <a:xfrm>
            <a:off x="7955446" y="3495260"/>
            <a:ext cx="0" cy="278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859AEA-339B-44D3-81D8-F8DE74F74A9C}"/>
              </a:ext>
            </a:extLst>
          </p:cNvPr>
          <p:cNvCxnSpPr/>
          <p:nvPr/>
        </p:nvCxnSpPr>
        <p:spPr>
          <a:xfrm>
            <a:off x="10923106" y="3495260"/>
            <a:ext cx="0" cy="278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33837B-2925-44F2-B476-A220E9A7A2DE}"/>
              </a:ext>
            </a:extLst>
          </p:cNvPr>
          <p:cNvCxnSpPr/>
          <p:nvPr/>
        </p:nvCxnSpPr>
        <p:spPr>
          <a:xfrm>
            <a:off x="1992797" y="3458817"/>
            <a:ext cx="8930309" cy="364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4A4274-C191-4F13-99DF-DDB302B9D5C5}"/>
              </a:ext>
            </a:extLst>
          </p:cNvPr>
          <p:cNvCxnSpPr>
            <a:cxnSpLocks/>
          </p:cNvCxnSpPr>
          <p:nvPr/>
        </p:nvCxnSpPr>
        <p:spPr>
          <a:xfrm>
            <a:off x="6400799" y="3043581"/>
            <a:ext cx="0" cy="451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C843FB-BE9F-40F1-B346-2008C67F1514}"/>
              </a:ext>
            </a:extLst>
          </p:cNvPr>
          <p:cNvCxnSpPr>
            <a:cxnSpLocks/>
          </p:cNvCxnSpPr>
          <p:nvPr/>
        </p:nvCxnSpPr>
        <p:spPr>
          <a:xfrm>
            <a:off x="7668038" y="2427355"/>
            <a:ext cx="17641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5892D-41D0-4343-A62A-D6187D78DAAA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1.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내용 전송 받기</a:t>
            </a:r>
            <a:r>
              <a:rPr lang="en-US" altLang="ko-KR" sz="2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F3A4F-D421-4F5B-911D-144ADBCF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6" y="1417431"/>
            <a:ext cx="7692708" cy="49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4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5892D-41D0-4343-A62A-D6187D78DAAA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테이블 형성하기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DD7EC-EF34-40A8-A800-15A9C975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44" y="1678677"/>
            <a:ext cx="9391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E9E27-5182-46C2-9F33-F9CD887AEB1E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지도 형성 및 </a:t>
            </a:r>
            <a:r>
              <a:rPr lang="en-US" altLang="ko-KR" sz="2400" dirty="0" err="1"/>
              <a:t>Geojson</a:t>
            </a:r>
            <a:r>
              <a:rPr lang="ko-KR" altLang="en-US" sz="2400" dirty="0"/>
              <a:t>으로 </a:t>
            </a:r>
            <a:r>
              <a:rPr lang="en-US" altLang="ko-KR" sz="2400" dirty="0"/>
              <a:t>outline </a:t>
            </a:r>
            <a:r>
              <a:rPr lang="ko-KR" altLang="en-US" sz="2400" dirty="0"/>
              <a:t>그리기</a:t>
            </a:r>
            <a:endParaRPr lang="en-US" altLang="ko-KR" sz="2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79321F7-C772-463B-961A-4625ED35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8" y="1412868"/>
            <a:ext cx="5459375" cy="454832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18840F-C08F-4C73-ACF4-14527E124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00"/>
          <a:stretch/>
        </p:blipFill>
        <p:spPr>
          <a:xfrm>
            <a:off x="6264443" y="1412868"/>
            <a:ext cx="5806109" cy="39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8AD28-65A1-4335-858F-EB0B9EB6AB81}"/>
              </a:ext>
            </a:extLst>
          </p:cNvPr>
          <p:cNvSpPr txBox="1"/>
          <p:nvPr/>
        </p:nvSpPr>
        <p:spPr>
          <a:xfrm>
            <a:off x="934278" y="178904"/>
            <a:ext cx="1090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구현 코드 상세 설명</a:t>
            </a:r>
            <a:r>
              <a:rPr lang="en-US" altLang="ko-KR" sz="4000" dirty="0"/>
              <a:t>_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지도 형성 및 </a:t>
            </a:r>
            <a:r>
              <a:rPr lang="en-US" altLang="ko-KR" sz="2400" dirty="0" err="1"/>
              <a:t>Geojson</a:t>
            </a:r>
            <a:r>
              <a:rPr lang="ko-KR" altLang="en-US" sz="2400" dirty="0"/>
              <a:t>으로 </a:t>
            </a:r>
            <a:r>
              <a:rPr lang="en-US" altLang="ko-KR" sz="2400" dirty="0"/>
              <a:t>outline </a:t>
            </a:r>
            <a:r>
              <a:rPr lang="ko-KR" altLang="en-US" sz="2400" dirty="0"/>
              <a:t>그리기</a:t>
            </a:r>
            <a:endParaRPr lang="en-US" altLang="ko-KR" sz="2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5ADB60-99D8-49C8-8FAB-922E86B5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27" y="1688846"/>
            <a:ext cx="5483979" cy="409572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5D1713-C351-41C5-82F1-94B13FC1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" y="1469964"/>
            <a:ext cx="5590549" cy="4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917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384</TotalTime>
  <Words>435</Words>
  <Application>Microsoft Office PowerPoint</Application>
  <PresentationFormat>와이드스크린</PresentationFormat>
  <Paragraphs>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Franklin Gothic Book</vt:lpstr>
      <vt:lpstr>자르기</vt:lpstr>
      <vt:lpstr>소프트웨어시스템실습 최종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소프트웨어시스템실습 최종 프로젝트</dc:title>
  <dc:creator>이상권</dc:creator>
  <cp:lastModifiedBy>이상권</cp:lastModifiedBy>
  <cp:revision>14</cp:revision>
  <dcterms:created xsi:type="dcterms:W3CDTF">2021-12-13T02:37:30Z</dcterms:created>
  <dcterms:modified xsi:type="dcterms:W3CDTF">2021-12-13T09:13:13Z</dcterms:modified>
</cp:coreProperties>
</file>