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AMAZON SALES DATA ANALYSIS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86840" y="2125345"/>
            <a:ext cx="8589010" cy="1938020"/>
          </a:xfrm>
          <a:prstGeom prst="rect">
            <a:avLst/>
          </a:prstGeom>
          <a:noFill/>
        </p:spPr>
        <p:txBody>
          <a:bodyPr wrap="square" rtlCol="0" anchor="t">
            <a:spAutoFit/>
          </a:bodyPr>
          <a:p>
            <a:r>
              <a:rPr lang="en-US" sz="2400" b="1"/>
              <a:t>Sales management has gained importance to meet increasing competition and the need for improved methods of distribution to reduce cost and to increase profits. Sales management today is the most important function in a commercial and business enterprise.</a:t>
            </a:r>
            <a:endParaRPr lang="en-US" sz="2400" b="1"/>
          </a:p>
        </p:txBody>
      </p:sp>
      <p:sp>
        <p:nvSpPr>
          <p:cNvPr id="6" name="Text Box 5"/>
          <p:cNvSpPr txBox="1"/>
          <p:nvPr/>
        </p:nvSpPr>
        <p:spPr>
          <a:xfrm>
            <a:off x="4163695" y="1261110"/>
            <a:ext cx="2745740" cy="521970"/>
          </a:xfrm>
          <a:prstGeom prst="rect">
            <a:avLst/>
          </a:prstGeom>
          <a:noFill/>
        </p:spPr>
        <p:txBody>
          <a:bodyPr wrap="square" rtlCol="0">
            <a:spAutoFit/>
          </a:bodyPr>
          <a:p>
            <a:pPr algn="ctr"/>
            <a:r>
              <a:rPr lang="en-US" sz="2800" b="1"/>
              <a:t>Introduction</a:t>
            </a:r>
            <a:endParaRPr lang="en-US" sz="2800" b="1"/>
          </a:p>
        </p:txBody>
      </p:sp>
      <p:sp>
        <p:nvSpPr>
          <p:cNvPr id="7" name="Text Box 6"/>
          <p:cNvSpPr txBox="1"/>
          <p:nvPr/>
        </p:nvSpPr>
        <p:spPr>
          <a:xfrm>
            <a:off x="1553210" y="4279265"/>
            <a:ext cx="4375150" cy="460375"/>
          </a:xfrm>
          <a:prstGeom prst="rect">
            <a:avLst/>
          </a:prstGeom>
          <a:noFill/>
        </p:spPr>
        <p:txBody>
          <a:bodyPr wrap="none" rtlCol="0">
            <a:spAutoFit/>
          </a:bodyPr>
          <a:p>
            <a:r>
              <a:rPr lang="en-US" sz="2400" b="1"/>
              <a:t>Tool use: Excel and Power B</a:t>
            </a:r>
            <a:r>
              <a:rPr lang="en-US"/>
              <a:t>i</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51705" y="861060"/>
            <a:ext cx="2161540" cy="460375"/>
          </a:xfrm>
          <a:prstGeom prst="rect">
            <a:avLst/>
          </a:prstGeom>
          <a:noFill/>
        </p:spPr>
        <p:txBody>
          <a:bodyPr wrap="square" rtlCol="0" anchor="t">
            <a:spAutoFit/>
          </a:bodyPr>
          <a:p>
            <a:r>
              <a:rPr lang="en-IN" altLang="en-US" sz="2400" b="1">
                <a:sym typeface="+mn-ea"/>
              </a:rPr>
              <a:t>MAIN KPIs</a:t>
            </a:r>
            <a:endParaRPr lang="en-IN" altLang="en-US" sz="2400" b="1">
              <a:sym typeface="+mn-ea"/>
            </a:endParaRPr>
          </a:p>
        </p:txBody>
      </p:sp>
      <p:sp>
        <p:nvSpPr>
          <p:cNvPr id="5" name="Text Box 4"/>
          <p:cNvSpPr txBox="1"/>
          <p:nvPr/>
        </p:nvSpPr>
        <p:spPr>
          <a:xfrm>
            <a:off x="1220470" y="1548130"/>
            <a:ext cx="6024880" cy="1198880"/>
          </a:xfrm>
          <a:prstGeom prst="rect">
            <a:avLst/>
          </a:prstGeom>
          <a:noFill/>
        </p:spPr>
        <p:txBody>
          <a:bodyPr wrap="square" rtlCol="0" anchor="t">
            <a:spAutoFit/>
          </a:bodyPr>
          <a:p>
            <a:r>
              <a:rPr lang="en-US" sz="2400" b="1"/>
              <a:t>1.Total Revenue</a:t>
            </a:r>
            <a:endParaRPr lang="en-US" sz="2400" b="1"/>
          </a:p>
          <a:p>
            <a:r>
              <a:rPr lang="en-US" sz="2400" b="1"/>
              <a:t>2.Total Quantity</a:t>
            </a:r>
            <a:endParaRPr lang="en-US" sz="2400" b="1"/>
          </a:p>
          <a:p>
            <a:r>
              <a:rPr lang="en-US" sz="2400" b="1"/>
              <a:t>3.Total Profit</a:t>
            </a:r>
            <a:endParaRPr lang="en-US" sz="2400" b="1"/>
          </a:p>
        </p:txBody>
      </p:sp>
      <p:pic>
        <p:nvPicPr>
          <p:cNvPr id="6" name="Content Placeholder 5"/>
          <p:cNvPicPr>
            <a:picLocks noChangeAspect="1"/>
          </p:cNvPicPr>
          <p:nvPr>
            <p:ph idx="1"/>
          </p:nvPr>
        </p:nvPicPr>
        <p:blipFill>
          <a:blip r:embed="rId1"/>
          <a:stretch>
            <a:fillRect/>
          </a:stretch>
        </p:blipFill>
        <p:spPr>
          <a:xfrm>
            <a:off x="956945" y="3248660"/>
            <a:ext cx="8235950" cy="1365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t>Final Dashborad</a:t>
            </a:r>
            <a:endParaRPr lang="en-US"/>
          </a:p>
        </p:txBody>
      </p:sp>
      <p:pic>
        <p:nvPicPr>
          <p:cNvPr id="7" name="Content Placeholder 6"/>
          <p:cNvPicPr>
            <a:picLocks noChangeAspect="1"/>
          </p:cNvPicPr>
          <p:nvPr>
            <p:ph idx="1"/>
          </p:nvPr>
        </p:nvPicPr>
        <p:blipFill>
          <a:blip r:embed="rId1"/>
          <a:stretch>
            <a:fillRect/>
          </a:stretch>
        </p:blipFill>
        <p:spPr>
          <a:xfrm>
            <a:off x="2165985" y="1600200"/>
            <a:ext cx="8014970" cy="461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771900" y="2287905"/>
            <a:ext cx="3822700" cy="645160"/>
          </a:xfrm>
          <a:prstGeom prst="rect">
            <a:avLst/>
          </a:prstGeom>
          <a:noFill/>
        </p:spPr>
        <p:txBody>
          <a:bodyPr wrap="square" rtlCol="0">
            <a:spAutoFit/>
          </a:bodyPr>
          <a:p>
            <a:pPr algn="ctr"/>
            <a:r>
              <a:rPr lang="en-US" sz="3600" b="1"/>
              <a:t>Thank You</a:t>
            </a:r>
            <a:endParaRPr lang="en-US" sz="3600" b="1"/>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Words>
  <Application>WPS Presentation</Application>
  <PresentationFormat>Widescreen</PresentationFormat>
  <Paragraphs>18</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Art_mountaineering</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
  <cp:lastModifiedBy>Gajendra</cp:lastModifiedBy>
  <cp:revision>1</cp:revision>
  <dcterms:created xsi:type="dcterms:W3CDTF">2024-02-25T23:42:44Z</dcterms:created>
  <dcterms:modified xsi:type="dcterms:W3CDTF">2024-02-25T23:42:44Z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B84074A63FBA40E78A2F083E7F06A073</vt:lpwstr>
  </property>
  <property fmtid="{D5CDD505-2E9C-101B-9397-08002B2CF9AE}" pid="3" name="KSOProductBuildVer">
    <vt:lpwstr>1033-11.2.0.11516</vt:lpwstr>
  </property>
</Properties>
</file>