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8" r:id="rId6"/>
    <p:sldId id="257"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828" y="2483803"/>
            <a:ext cx="10363200" cy="1470025"/>
          </a:xfrm>
        </p:spPr>
        <p:txBody>
          <a:bodyPr/>
          <a:lstStyle/>
          <a:p>
            <a:r>
              <a:rPr lang="en-IN" altLang="en-US" dirty="0"/>
              <a:t>EMPLOYEE ATTRITION ANALYSIS</a:t>
            </a:r>
            <a:endParaRPr lang="en-I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5" name="Content Placeholder 4"/>
          <p:cNvSpPr/>
          <p:nvPr>
            <p:ph idx="1"/>
          </p:nvPr>
        </p:nvSpPr>
        <p:spPr/>
        <p:txBody>
          <a:bodyPr/>
          <a:p>
            <a:r>
              <a:rPr lang="en-US" sz="2000"/>
              <a:t>This visualization project aims to analyze the Attrition rate of employees and what other factors affect the organization's overall rate.</a:t>
            </a:r>
            <a:endParaRPr lang="en-US" sz="2000"/>
          </a:p>
          <a:p>
            <a:endParaRPr lang="en-US" sz="2000"/>
          </a:p>
          <a:p>
            <a:r>
              <a:rPr lang="en-US" sz="2000"/>
              <a:t>This meticulously crafted dashboard aims to revolutionize organizational strategies by providing a comprehensive, data-driven approach to enhance employee performance and fortify retention rates within our company. By amalgamating multifaceted metrics encompassing performance indicators, engagement levels, attrition rates, and employee satisfaction, this dashboard aims to serve as an invaluable tool for decision-makers. It intends to offer real-time insights, enabling swift, proactive interventions to boost employee morale, identify areas for improvement, and implement targeted initiatives that foster a culture of growth, support, and empowerment.</a:t>
            </a:r>
            <a:endParaRPr lang="en-US" sz="2000"/>
          </a:p>
          <a:p>
            <a:endParaRPr lang="en-US" sz="2000"/>
          </a:p>
          <a:p>
            <a:r>
              <a:rPr lang="en-US" sz="2000">
                <a:sym typeface="+mn-ea"/>
              </a:rPr>
              <a:t>Tool use: Excel and Power Bi</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49680" y="1431290"/>
            <a:ext cx="9692005" cy="5015865"/>
          </a:xfrm>
          <a:prstGeom prst="rect">
            <a:avLst/>
          </a:prstGeom>
          <a:noFill/>
        </p:spPr>
        <p:txBody>
          <a:bodyPr wrap="square" rtlCol="0" anchor="t">
            <a:spAutoFit/>
          </a:bodyPr>
          <a:p>
            <a:r>
              <a:rPr lang="en-US" sz="2000"/>
              <a:t>The three key steps involved in this project include:</a:t>
            </a:r>
            <a:endParaRPr lang="en-US" sz="2000"/>
          </a:p>
          <a:p>
            <a:r>
              <a:rPr lang="en-IN" altLang="en-US" sz="2000"/>
              <a:t>1.</a:t>
            </a:r>
            <a:r>
              <a:rPr lang="en-US" sz="2000"/>
              <a:t>Data Collection</a:t>
            </a:r>
            <a:endParaRPr lang="en-US" sz="2000"/>
          </a:p>
          <a:p>
            <a:r>
              <a:rPr lang="en-IN" altLang="en-US" sz="2000"/>
              <a:t>2.</a:t>
            </a:r>
            <a:r>
              <a:rPr lang="en-US" sz="2000"/>
              <a:t>Data Cleaning</a:t>
            </a:r>
            <a:endParaRPr lang="en-US" sz="2000"/>
          </a:p>
          <a:p>
            <a:r>
              <a:rPr lang="en-IN" altLang="en-US" sz="2000"/>
              <a:t>3.</a:t>
            </a:r>
            <a:r>
              <a:rPr lang="en-US" sz="2000"/>
              <a:t>Implementing Key Performance Indicators (KPIs) for Data Analysis in Power BI</a:t>
            </a:r>
            <a:endParaRPr lang="en-US" sz="2000"/>
          </a:p>
          <a:p>
            <a:endParaRPr lang="en-IN" altLang="en-US" sz="2000"/>
          </a:p>
          <a:p>
            <a:endParaRPr lang="en-IN" altLang="en-US" sz="2000"/>
          </a:p>
          <a:p>
            <a:endParaRPr lang="en-IN" altLang="en-US" sz="2000"/>
          </a:p>
          <a:p>
            <a:r>
              <a:rPr lang="en-IN" altLang="en-US" sz="2000" b="1"/>
              <a:t>Date collection :</a:t>
            </a:r>
            <a:r>
              <a:rPr lang="en-IN" altLang="en-US" sz="2000"/>
              <a:t> Dataset given in project.</a:t>
            </a:r>
            <a:endParaRPr lang="en-IN" altLang="en-US" sz="2000"/>
          </a:p>
          <a:p>
            <a:r>
              <a:rPr lang="en-IN" altLang="en-US" sz="2000" b="1"/>
              <a:t>Date cleaning : </a:t>
            </a:r>
            <a:r>
              <a:rPr lang="en-IN" altLang="en-US" sz="2000"/>
              <a:t>The Data Cleaning involved tasks like handling missing values, removing duplicates, correcting data types, and addressing inconsistency in any column where duplicate categories were not aiding in giving proper analysis. </a:t>
            </a:r>
            <a:endParaRPr lang="en-IN" altLang="en-US" sz="2000"/>
          </a:p>
          <a:p>
            <a:r>
              <a:rPr lang="en-US" sz="2000" b="1">
                <a:sym typeface="+mn-ea"/>
              </a:rPr>
              <a:t>Implementing Key Performance Indicators (KPIs) </a:t>
            </a:r>
            <a:r>
              <a:rPr lang="en-IN" altLang="en-US" sz="2000" b="1">
                <a:sym typeface="+mn-ea"/>
              </a:rPr>
              <a:t>: </a:t>
            </a:r>
            <a:r>
              <a:rPr lang="en-IN" altLang="en-US" sz="2000">
                <a:sym typeface="+mn-ea"/>
              </a:rPr>
              <a:t>This step was carried out in Microsoft Excel where the pivot table helped in understanding crucial metrics to help organizations towards specific goals or objectives.</a:t>
            </a:r>
            <a:endParaRPr lang="en-IN" altLang="en-US" sz="2000">
              <a:sym typeface="+mn-ea"/>
            </a:endParaRPr>
          </a:p>
          <a:p>
            <a:endParaRPr lang="en-IN" altLang="en-US" sz="2000" b="1">
              <a:sym typeface="+mn-ea"/>
            </a:endParaRPr>
          </a:p>
          <a:p>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MAIN KPIs</a:t>
            </a:r>
            <a:endParaRPr lang="en-IN" altLang="en-US"/>
          </a:p>
        </p:txBody>
      </p:sp>
      <p:sp>
        <p:nvSpPr>
          <p:cNvPr id="3" name="Content Placeholder 2"/>
          <p:cNvSpPr>
            <a:spLocks noGrp="1"/>
          </p:cNvSpPr>
          <p:nvPr>
            <p:ph sz="half" idx="1"/>
          </p:nvPr>
        </p:nvSpPr>
        <p:spPr/>
        <p:txBody>
          <a:bodyPr/>
          <a:p>
            <a:r>
              <a:rPr lang="en-IN" altLang="en-US"/>
              <a:t>Count of employee</a:t>
            </a:r>
            <a:endParaRPr lang="en-IN" altLang="en-US"/>
          </a:p>
          <a:p>
            <a:r>
              <a:rPr lang="en-IN" altLang="en-US"/>
              <a:t>Attrition</a:t>
            </a:r>
            <a:endParaRPr lang="en-IN" altLang="en-US"/>
          </a:p>
          <a:p>
            <a:r>
              <a:rPr lang="en-IN" altLang="en-US"/>
              <a:t>Attrition rate</a:t>
            </a:r>
            <a:endParaRPr lang="en-IN" altLang="en-US"/>
          </a:p>
          <a:p>
            <a:r>
              <a:rPr lang="en-IN" altLang="en-US"/>
              <a:t>Average age</a:t>
            </a:r>
            <a:endParaRPr lang="en-IN" altLang="en-US"/>
          </a:p>
          <a:p>
            <a:r>
              <a:rPr lang="en-IN" altLang="en-US"/>
              <a:t>Average salary</a:t>
            </a:r>
            <a:endParaRPr lang="en-IN" altLang="en-US"/>
          </a:p>
          <a:p>
            <a:r>
              <a:rPr lang="en-IN" altLang="en-US"/>
              <a:t>Average years at company</a:t>
            </a:r>
            <a:endParaRPr lang="en-IN" altLang="en-US"/>
          </a:p>
          <a:p>
            <a:endParaRPr lang="en-IN" altLang="en-US"/>
          </a:p>
          <a:p>
            <a:endParaRPr lang="en-IN" altLang="en-US"/>
          </a:p>
        </p:txBody>
      </p:sp>
      <p:pic>
        <p:nvPicPr>
          <p:cNvPr id="4" name="Content Placeholder 3"/>
          <p:cNvPicPr>
            <a:picLocks noChangeAspect="1"/>
          </p:cNvPicPr>
          <p:nvPr>
            <p:ph sz="half" idx="2"/>
          </p:nvPr>
        </p:nvPicPr>
        <p:blipFill>
          <a:blip r:embed="rId1"/>
          <a:stretch>
            <a:fillRect/>
          </a:stretch>
        </p:blipFill>
        <p:spPr>
          <a:xfrm>
            <a:off x="1427480" y="5267325"/>
            <a:ext cx="8099425" cy="1067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FINAL DASHBORD</a:t>
            </a:r>
            <a:endParaRPr lang="en-IN" altLang="en-US"/>
          </a:p>
        </p:txBody>
      </p:sp>
      <p:pic>
        <p:nvPicPr>
          <p:cNvPr id="4" name="Content Placeholder 3"/>
          <p:cNvPicPr>
            <a:picLocks noChangeAspect="1"/>
          </p:cNvPicPr>
          <p:nvPr>
            <p:ph idx="1"/>
          </p:nvPr>
        </p:nvPicPr>
        <p:blipFill>
          <a:blip r:embed="rId1"/>
          <a:stretch>
            <a:fillRect/>
          </a:stretch>
        </p:blipFill>
        <p:spPr>
          <a:xfrm>
            <a:off x="1565910" y="1455420"/>
            <a:ext cx="9510395" cy="5252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r>
              <a:rPr lang="en-IN" altLang="en-US" sz="5400" b="1"/>
              <a:t>THANK YOU</a:t>
            </a:r>
            <a:endParaRPr lang="en-IN" altLang="en-US" sz="5400" b="1"/>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WPS Presentation</Application>
  <PresentationFormat>Widescreen</PresentationFormat>
  <Paragraphs>39</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Business Cooperate</vt:lpstr>
      <vt:lpstr>EMPLOYEE ATTRITION ANALYSIS</vt:lpstr>
      <vt:lpstr>INTRODUCTION</vt:lpstr>
      <vt:lpstr>PowerPoint 演示文稿</vt:lpstr>
      <vt:lpstr>MAIN KPIs</vt:lpstr>
      <vt:lpstr>FINAL DASHBORD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
  <cp:lastModifiedBy>Gajendra</cp:lastModifiedBy>
  <cp:revision>2</cp:revision>
  <dcterms:created xsi:type="dcterms:W3CDTF">2024-02-20T03:32:00Z</dcterms:created>
  <dcterms:modified xsi:type="dcterms:W3CDTF">2024-02-25T23:39:05Z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17647ACC4F994B52A83164C5471544B2</vt:lpwstr>
  </property>
  <property fmtid="{D5CDD505-2E9C-101B-9397-08002B2CF9AE}" pid="3" name="KSOProductBuildVer">
    <vt:lpwstr>1033-11.2.0.11516</vt:lpwstr>
  </property>
</Properties>
</file>