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lstStyle/>
          <a:p>
            <a:r>
              <a:rPr lang="en-US" b="1" dirty="0"/>
              <a:t>Entertainer Data Analytics</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29410" y="1424940"/>
            <a:ext cx="9144000" cy="1798955"/>
          </a:xfrm>
        </p:spPr>
        <p:txBody>
          <a:bodyPr>
            <a:normAutofit fontScale="90000"/>
          </a:bodyPr>
          <a:lstStyle/>
          <a:p>
            <a:r>
              <a:rPr lang="en-IN" altLang="en-US" b="1">
                <a:sym typeface="+mn-ea"/>
              </a:rPr>
              <a:t>INTRODUCTION</a:t>
            </a:r>
            <a:br>
              <a:rPr lang="en-IN" altLang="en-US"/>
            </a:br>
            <a:endParaRPr lang="en-US" dirty="0"/>
          </a:p>
        </p:txBody>
      </p:sp>
      <p:sp>
        <p:nvSpPr>
          <p:cNvPr id="5" name="Text Box 4"/>
          <p:cNvSpPr txBox="1"/>
          <p:nvPr/>
        </p:nvSpPr>
        <p:spPr>
          <a:xfrm>
            <a:off x="2721610" y="2431415"/>
            <a:ext cx="7277735" cy="3138170"/>
          </a:xfrm>
          <a:prstGeom prst="rect">
            <a:avLst/>
          </a:prstGeom>
          <a:noFill/>
        </p:spPr>
        <p:txBody>
          <a:bodyPr wrap="square" rtlCol="0" anchor="t">
            <a:spAutoFit/>
          </a:bodyPr>
          <a:p>
            <a:r>
              <a:rPr lang="en-US" b="1"/>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lang="en-US" b="1"/>
          </a:p>
          <a:p>
            <a:endParaRPr lang="en-US" b="1"/>
          </a:p>
          <a:p>
            <a:r>
              <a:rPr lang="en-US" b="1"/>
              <a:t>Tool Use: Excel and Power Bi</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0710" y="896620"/>
            <a:ext cx="9144000" cy="1227455"/>
          </a:xfrm>
        </p:spPr>
        <p:txBody>
          <a:bodyPr/>
          <a:lstStyle/>
          <a:p>
            <a:r>
              <a:rPr lang="en-US" dirty="0"/>
              <a:t>Top 10 Entertainer</a:t>
            </a:r>
            <a:endParaRPr lang="en-US" dirty="0"/>
          </a:p>
        </p:txBody>
      </p:sp>
      <p:pic>
        <p:nvPicPr>
          <p:cNvPr id="4" name="Picture 3"/>
          <p:cNvPicPr>
            <a:picLocks noChangeAspect="1"/>
          </p:cNvPicPr>
          <p:nvPr/>
        </p:nvPicPr>
        <p:blipFill>
          <a:blip r:embed="rId2"/>
          <a:stretch>
            <a:fillRect/>
          </a:stretch>
        </p:blipFill>
        <p:spPr>
          <a:xfrm>
            <a:off x="2867660" y="2124075"/>
            <a:ext cx="5790565" cy="3870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9905" y="3213100"/>
            <a:ext cx="11096625" cy="2488565"/>
          </a:xfrm>
          <a:prstGeom prst="rect">
            <a:avLst/>
          </a:prstGeom>
        </p:spPr>
      </p:pic>
      <p:sp>
        <p:nvSpPr>
          <p:cNvPr id="6" name="Text Box 5"/>
          <p:cNvSpPr txBox="1"/>
          <p:nvPr/>
        </p:nvSpPr>
        <p:spPr>
          <a:xfrm>
            <a:off x="2006600" y="1644650"/>
            <a:ext cx="4533900" cy="1568450"/>
          </a:xfrm>
          <a:prstGeom prst="rect">
            <a:avLst/>
          </a:prstGeom>
          <a:noFill/>
        </p:spPr>
        <p:txBody>
          <a:bodyPr wrap="square" rtlCol="0">
            <a:spAutoFit/>
          </a:bodyPr>
          <a:p>
            <a:r>
              <a:rPr lang="en-US" sz="2400" b="1"/>
              <a:t>1.Most Grammies Awards</a:t>
            </a:r>
            <a:endParaRPr lang="en-US" sz="2400" b="1"/>
          </a:p>
          <a:p>
            <a:r>
              <a:rPr lang="en-US" sz="2400" b="1"/>
              <a:t>2.Most Emmies Awards</a:t>
            </a:r>
            <a:endParaRPr lang="en-US" sz="2400" b="1"/>
          </a:p>
          <a:p>
            <a:r>
              <a:rPr lang="en-US" sz="2400" b="1"/>
              <a:t>3.Most Oscar Awards</a:t>
            </a:r>
            <a:endParaRPr lang="en-US" sz="2400" b="1"/>
          </a:p>
          <a:p>
            <a:r>
              <a:rPr lang="en-US" sz="2400" b="1"/>
              <a:t>4.Other Awards</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19350" y="1822450"/>
            <a:ext cx="6963410" cy="4100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835" y="1828800"/>
            <a:ext cx="8990965" cy="4855210"/>
          </a:xfrm>
          <a:prstGeom prst="rect">
            <a:avLst/>
          </a:prstGeom>
        </p:spPr>
      </p:pic>
      <p:sp>
        <p:nvSpPr>
          <p:cNvPr id="4" name="Text Box 3"/>
          <p:cNvSpPr txBox="1"/>
          <p:nvPr/>
        </p:nvSpPr>
        <p:spPr>
          <a:xfrm>
            <a:off x="4392295" y="1245235"/>
            <a:ext cx="4784090" cy="583565"/>
          </a:xfrm>
          <a:prstGeom prst="rect">
            <a:avLst/>
          </a:prstGeom>
          <a:noFill/>
        </p:spPr>
        <p:txBody>
          <a:bodyPr wrap="square" rtlCol="0">
            <a:spAutoFit/>
          </a:bodyPr>
          <a:p>
            <a:pPr algn="ctr"/>
            <a:r>
              <a:rPr lang="en-US" sz="3200" b="1"/>
              <a:t>Final Dashboard</a:t>
            </a:r>
            <a:endParaRPr lang="en-US" sz="3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2066925" y="2908300"/>
            <a:ext cx="6518275" cy="768350"/>
          </a:xfrm>
          <a:prstGeom prst="rect">
            <a:avLst/>
          </a:prstGeom>
          <a:noFill/>
        </p:spPr>
        <p:txBody>
          <a:bodyPr wrap="square" rtlCol="0">
            <a:spAutoFit/>
          </a:bodyPr>
          <a:p>
            <a:pPr algn="ctr"/>
            <a:r>
              <a:rPr lang="en-US" sz="4400" b="1"/>
              <a:t>Thank You</a:t>
            </a:r>
            <a:endParaRPr lang="en-US" sz="4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Words>
  <Application>WPS Presentation</Application>
  <PresentationFormat>Widescreen</PresentationFormat>
  <Paragraphs>19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Microsoft YaHei</vt:lpstr>
      <vt:lpstr>Arial Unicode MS</vt:lpstr>
      <vt:lpstr>Calibri</vt:lpstr>
      <vt:lpstr>Office Theme</vt:lpstr>
      <vt:lpstr>Entertainer Data Analytics</vt:lpstr>
      <vt:lpstr>INTRODUCTION </vt:lpstr>
      <vt:lpstr>Top 10 Entertainer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Analytics</dc:title>
  <dc:creator/>
  <cp:lastModifiedBy>Gajendra</cp:lastModifiedBy>
  <cp:revision>2</cp:revision>
  <dcterms:created xsi:type="dcterms:W3CDTF">2024-02-25T00:01:00Z</dcterms:created>
  <dcterms:modified xsi:type="dcterms:W3CDTF">2024-02-25T23:45:34Z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D68540851A6A43D99D1C9D87BDE3E213</vt:lpwstr>
  </property>
  <property fmtid="{D5CDD505-2E9C-101B-9397-08002B2CF9AE}" pid="3" name="KSOProductBuildVer">
    <vt:lpwstr>1033-11.2.0.11516</vt:lpwstr>
  </property>
</Properties>
</file>