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BoSF+q5WO34xEFKsXV9AVnrI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8e71086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78e710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8e71086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f78e7108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54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Relationship Id="rId5" Type="http://schemas.openxmlformats.org/officeDocument/2006/relationships/image" Target="../media/image46.png"/><Relationship Id="rId6" Type="http://schemas.openxmlformats.org/officeDocument/2006/relationships/image" Target="../media/image6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Relationship Id="rId5" Type="http://schemas.openxmlformats.org/officeDocument/2006/relationships/image" Target="../media/image6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4.png"/><Relationship Id="rId4" Type="http://schemas.openxmlformats.org/officeDocument/2006/relationships/image" Target="../media/image69.png"/><Relationship Id="rId5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Relationship Id="rId5" Type="http://schemas.openxmlformats.org/officeDocument/2006/relationships/image" Target="../media/image6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8"/>
              <a:buNone/>
            </a:pPr>
            <a:r>
              <a:rPr lang="ko" sz="3022"/>
              <a:t>Dive into Deep Learning</a:t>
            </a:r>
            <a:br>
              <a:rPr lang="ko" sz="3022"/>
            </a:br>
            <a:r>
              <a:rPr lang="ko" sz="3022"/>
              <a:t>: 6. Convolutional Neural Networks</a:t>
            </a:r>
            <a:endParaRPr sz="3022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2022.01.07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Conv-layer </a:t>
            </a:r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767" y="2679288"/>
            <a:ext cx="2076740" cy="85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9270" y="1853850"/>
            <a:ext cx="2735886" cy="5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879" y="1870021"/>
            <a:ext cx="5348391" cy="166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1389888" y="2376963"/>
            <a:ext cx="3304032" cy="288990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389888" y="2879810"/>
            <a:ext cx="3304032" cy="424222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6">
            <a:alphaModFix/>
          </a:blip>
          <a:srcRect b="53718" l="0" r="0" t="0"/>
          <a:stretch/>
        </p:blipFill>
        <p:spPr>
          <a:xfrm>
            <a:off x="528819" y="3868479"/>
            <a:ext cx="4165101" cy="90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7">
            <a:alphaModFix/>
          </a:blip>
          <a:srcRect b="5076" l="-585" r="584" t="48642"/>
          <a:stretch/>
        </p:blipFill>
        <p:spPr>
          <a:xfrm>
            <a:off x="4693920" y="3923184"/>
            <a:ext cx="4165101" cy="96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Conv-layer: Object Edge Detection(vertical edge) 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756" y="1853579"/>
            <a:ext cx="3421928" cy="1669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/>
          <p:nvPr/>
        </p:nvSpPr>
        <p:spPr>
          <a:xfrm>
            <a:off x="5317524" y="1971443"/>
            <a:ext cx="1990234" cy="14339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5317524" y="1971443"/>
            <a:ext cx="725850" cy="14339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7020200" y="1971443"/>
            <a:ext cx="725850" cy="14339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3462" y="3762594"/>
            <a:ext cx="2680338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4606" y="3522945"/>
            <a:ext cx="3410705" cy="151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/>
          <p:nvPr/>
        </p:nvSpPr>
        <p:spPr>
          <a:xfrm>
            <a:off x="5052560" y="3907676"/>
            <a:ext cx="3110295" cy="1134976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760" y="3525531"/>
            <a:ext cx="3225095" cy="162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Conv-layer: Object Edge Detection(horizontal edge) </a:t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5536670" y="1938861"/>
            <a:ext cx="1990234" cy="14339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5536670" y="1942961"/>
            <a:ext cx="1990234" cy="471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358" y="3691697"/>
            <a:ext cx="2680338" cy="5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/>
          <p:nvPr/>
        </p:nvSpPr>
        <p:spPr>
          <a:xfrm>
            <a:off x="5052560" y="3907676"/>
            <a:ext cx="3110295" cy="1134976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315" y="1954436"/>
            <a:ext cx="3757888" cy="1568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>
            <a:off x="5536670" y="2901714"/>
            <a:ext cx="1990234" cy="471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Conv-layer: Learning a Kernel</a:t>
            </a:r>
            <a:endParaRPr/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27768" t="0"/>
          <a:stretch/>
        </p:blipFill>
        <p:spPr>
          <a:xfrm>
            <a:off x="814952" y="2026174"/>
            <a:ext cx="3964312" cy="2471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814952" y="2026174"/>
            <a:ext cx="3110295" cy="497570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4190935" y="2026174"/>
            <a:ext cx="3169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(batch size, channel 수, height, width)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1080640" y="3013198"/>
            <a:ext cx="3564512" cy="1119889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449" y="3157728"/>
            <a:ext cx="1486591" cy="146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7812" y="1379609"/>
            <a:ext cx="2680338" cy="5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Padding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703" y="3004566"/>
            <a:ext cx="3886137" cy="1640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/>
        </p:nvSpPr>
        <p:spPr>
          <a:xfrm>
            <a:off x="1060704" y="2072640"/>
            <a:ext cx="68640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240x240 pixel image, 10 layers of 5x5 convolutions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-&gt;(240-5+1,240-5+1)-&gt;(236-5+1,236-5+1)-&gt;…-&gt;(224-5+1,224-5+1) =&gt;220x220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766" y="2814650"/>
            <a:ext cx="3360442" cy="599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 txBox="1"/>
          <p:nvPr/>
        </p:nvSpPr>
        <p:spPr>
          <a:xfrm>
            <a:off x="5913120" y="3690081"/>
            <a:ext cx="2609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(3-2+2+1)x(3-2+2+1)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1723621" y="4746081"/>
            <a:ext cx="34381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3x3	2x2	p=1-&gt; pw=2,ph=2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Padding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1060704" y="2072640"/>
            <a:ext cx="3511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Input과 output size를 똑같이 맞추기 위해,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6642" y="2433769"/>
            <a:ext cx="3335019" cy="49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2633472" y="3096768"/>
            <a:ext cx="454761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Kh가 홀수면?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Kh=3이면 Ph=2, 위 아래에 1 size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2"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Kh가 짝수면?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Kh=4면, Ph=3, 위에 2, 밑에 1 size추가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0625" y="4308399"/>
            <a:ext cx="719328" cy="3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4152" y="4308400"/>
            <a:ext cx="706194" cy="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Padding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964252"/>
            <a:ext cx="5534797" cy="262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/>
          <p:nvPr/>
        </p:nvSpPr>
        <p:spPr>
          <a:xfrm>
            <a:off x="827144" y="3745246"/>
            <a:ext cx="3488824" cy="217154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6449568" y="2377440"/>
            <a:ext cx="24993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Input, output size 맞추기 위해 padding=1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-&gt;ph=2,pw=2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Padding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6449568" y="2377440"/>
            <a:ext cx="24993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Input, output size 맞추기 위해 padding=2,1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-&gt;ph=4,pw=2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65" y="2475652"/>
            <a:ext cx="5760388" cy="8405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/>
          <p:nvPr/>
        </p:nvSpPr>
        <p:spPr>
          <a:xfrm>
            <a:off x="2795129" y="2475652"/>
            <a:ext cx="3488824" cy="217154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072384" y="4199571"/>
            <a:ext cx="4767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padding ='same'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Stride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045" y="2219976"/>
            <a:ext cx="3620005" cy="158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3929" y="2219976"/>
            <a:ext cx="4820071" cy="53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4988" y="3801347"/>
            <a:ext cx="3743162" cy="3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6"/>
          <p:cNvSpPr/>
          <p:nvPr/>
        </p:nvSpPr>
        <p:spPr>
          <a:xfrm>
            <a:off x="6314145" y="2892018"/>
            <a:ext cx="376503" cy="77414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3964" y="3050459"/>
            <a:ext cx="2048161" cy="22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/>
        </p:nvSpPr>
        <p:spPr>
          <a:xfrm>
            <a:off x="5209064" y="4495773"/>
            <a:ext cx="304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((3+2-1)/2, (3+2-1)/2)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Stride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748" y="1527791"/>
            <a:ext cx="3743162" cy="3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7"/>
          <p:cNvSpPr txBox="1"/>
          <p:nvPr/>
        </p:nvSpPr>
        <p:spPr>
          <a:xfrm>
            <a:off x="5833665" y="2738736"/>
            <a:ext cx="304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((8+2-1)/2, (8+2-1)/2)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10" y="1898283"/>
            <a:ext cx="5229955" cy="127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710" y="3362142"/>
            <a:ext cx="6011114" cy="133368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5624382" y="4258903"/>
            <a:ext cx="304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((8-3+0-3)/3, (8-5+2+4)/4)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3929" y="814491"/>
            <a:ext cx="4820071" cy="53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5288525" y="1444026"/>
            <a:ext cx="3374400" cy="24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6.1. Why Conv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6.2. Conv-Layer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6.3. Padding-and-Strides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6.4. Channels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6.5. Pooling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6.6. Lenet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Channels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38" y="2245602"/>
            <a:ext cx="3684054" cy="157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663" y="1508682"/>
            <a:ext cx="4160001" cy="245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2522" y="1428258"/>
            <a:ext cx="1112265" cy="31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0879" y="4178977"/>
            <a:ext cx="1613908" cy="33302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4573800" y="4204229"/>
            <a:ext cx="13289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 x Xh x Xw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7627890" y="4184550"/>
            <a:ext cx="13289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 x Oh x 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7627900" y="3281025"/>
            <a:ext cx="694800" cy="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2x2x2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Channels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867" y="820955"/>
            <a:ext cx="4380215" cy="103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73" y="4617455"/>
            <a:ext cx="5063400" cy="33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2433" y="4304513"/>
            <a:ext cx="2974848" cy="65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5532" y="1754732"/>
            <a:ext cx="3501036" cy="273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/>
          <p:nvPr/>
        </p:nvSpPr>
        <p:spPr>
          <a:xfrm>
            <a:off x="2784867" y="1796670"/>
            <a:ext cx="1092189" cy="1995042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114379" y="1962147"/>
            <a:ext cx="1092189" cy="1995042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1x1 Convolutional Layer -&gt; 단순 계산량 감소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347" y="2023872"/>
            <a:ext cx="4656398" cy="286423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2005163" y="3455987"/>
            <a:ext cx="421045" cy="396685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2553803" y="3148458"/>
            <a:ext cx="1092189" cy="307529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573800" y="4461507"/>
            <a:ext cx="1092189" cy="268989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443" y="2273011"/>
            <a:ext cx="3867690" cy="13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1x1 Convolutional Layer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81" y="2064322"/>
            <a:ext cx="4809883" cy="133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286" y="2597562"/>
            <a:ext cx="4230306" cy="232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Pooling 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-&gt; size계산할 때 kernel과 똑같이 생각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961098" y="1966758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줄여서 오버피팅 억제, shift invariant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098" y="2387443"/>
            <a:ext cx="2629267" cy="140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738" y="3900721"/>
            <a:ext cx="1800476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9354" y="2274535"/>
            <a:ext cx="5103450" cy="1513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/>
          <p:nvPr/>
        </p:nvSpPr>
        <p:spPr>
          <a:xfrm>
            <a:off x="4879158" y="3031175"/>
            <a:ext cx="2618922" cy="224090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4879158" y="3294053"/>
            <a:ext cx="2618922" cy="268989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Pooling 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-&gt; size계산할 때 kernel과 똑같이 생각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241562"/>
            <a:ext cx="5201376" cy="73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780" y="3251008"/>
            <a:ext cx="4248743" cy="9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5779008" y="3533132"/>
            <a:ext cx="218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(4-3+2+2)/2=2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137" y="781790"/>
            <a:ext cx="4820071" cy="53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LeNet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406" y="1853850"/>
            <a:ext cx="5532546" cy="209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952" y="1341680"/>
            <a:ext cx="1780032" cy="361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3096" y="3776840"/>
            <a:ext cx="3398632" cy="118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LeNet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952" y="890016"/>
            <a:ext cx="3532744" cy="160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2030080"/>
            <a:ext cx="4572638" cy="29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/>
          <p:nvPr/>
        </p:nvSpPr>
        <p:spPr>
          <a:xfrm>
            <a:off x="729450" y="2813324"/>
            <a:ext cx="3549942" cy="370394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5766816" y="2535936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(28-5+4+1)/1=28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5464952" y="1053942"/>
            <a:ext cx="3549942" cy="236281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017" y="499147"/>
            <a:ext cx="4820071" cy="53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/>
          <p:nvPr/>
        </p:nvSpPr>
        <p:spPr>
          <a:xfrm>
            <a:off x="729450" y="3188171"/>
            <a:ext cx="3994950" cy="165878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5464952" y="1284225"/>
            <a:ext cx="3532744" cy="177212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5766816" y="2816688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(25-2+0+2)/2=14.5=14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5766816" y="3127968"/>
            <a:ext cx="3096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(14-5+0+1)/1=10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output channel:16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729450" y="3380886"/>
            <a:ext cx="3994950" cy="366341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464952" y="1466773"/>
            <a:ext cx="3532744" cy="165878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717258" y="3733205"/>
            <a:ext cx="3994950" cy="165878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5766816" y="3651188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(10-2+0+2)/2=5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5464952" y="1632651"/>
            <a:ext cx="3532744" cy="171214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729450" y="3900839"/>
            <a:ext cx="3994950" cy="165878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41642" y="4034847"/>
            <a:ext cx="3994950" cy="801036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5766816" y="4260862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400-&gt;120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 txBox="1"/>
          <p:nvPr/>
        </p:nvSpPr>
        <p:spPr>
          <a:xfrm>
            <a:off x="5779008" y="3955350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16*5*5 = 400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5779008" y="4562759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7) 120-&gt; 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5779008" y="4835883"/>
            <a:ext cx="3096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84-&gt;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5464952" y="1798006"/>
            <a:ext cx="3532744" cy="171737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464951" y="1969220"/>
            <a:ext cx="3532745" cy="494316"/>
          </a:xfrm>
          <a:prstGeom prst="rect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LeNet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042" y="1711961"/>
            <a:ext cx="4677516" cy="313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CONVOLUTION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268224" y="2045000"/>
            <a:ext cx="8610451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2200"/>
              <a:t>합성곱 연산</a:t>
            </a:r>
            <a:endParaRPr sz="2200"/>
          </a:p>
        </p:txBody>
      </p:sp>
      <p:sp>
        <p:nvSpPr>
          <p:cNvPr id="102" name="Google Shape;102;p3"/>
          <p:cNvSpPr/>
          <p:nvPr/>
        </p:nvSpPr>
        <p:spPr>
          <a:xfrm>
            <a:off x="4573449" y="2773725"/>
            <a:ext cx="376503" cy="77414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19999" y="3744299"/>
            <a:ext cx="8106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2200"/>
              <a:t>연산량 감소 ,효과적인 이미지 처리 및 </a:t>
            </a:r>
            <a:r>
              <a:rPr lang="ko" sz="2200"/>
              <a:t>공간 정보 포함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CONVOLUTION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268224" y="2045000"/>
            <a:ext cx="8610451" cy="239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2400"/>
              <a:t>1. Translation invariance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2400"/>
              <a:t>	</a:t>
            </a:r>
            <a:r>
              <a:rPr b="1" lang="ko" sz="1400"/>
              <a:t>-&gt; 다른 object 위치에도 동일한 output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2400"/>
              <a:t>2. Locality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2400"/>
              <a:t>	</a:t>
            </a:r>
            <a:r>
              <a:rPr b="1" lang="ko" sz="1400"/>
              <a:t>-&gt; 이미지에서 한점과 의미있게 연결된 점들은 주변에 있는 점들로만 국한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8e710868_0_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Convolution =&gt; cross-correlation</a:t>
            </a:r>
            <a:endParaRPr/>
          </a:p>
        </p:txBody>
      </p:sp>
      <p:pic>
        <p:nvPicPr>
          <p:cNvPr id="115" name="Google Shape;115;gf78e71086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63" y="2078875"/>
            <a:ext cx="4029637" cy="10478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78e710868_0_11"/>
          <p:cNvSpPr/>
          <p:nvPr/>
        </p:nvSpPr>
        <p:spPr>
          <a:xfrm>
            <a:off x="2201878" y="3209425"/>
            <a:ext cx="480600" cy="4969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f78e710868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8610" y="4020843"/>
            <a:ext cx="2800741" cy="638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f78e710868_0_11"/>
          <p:cNvSpPr/>
          <p:nvPr/>
        </p:nvSpPr>
        <p:spPr>
          <a:xfrm>
            <a:off x="6720321" y="1979865"/>
            <a:ext cx="480600" cy="4969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f78e710868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3093" y="2602823"/>
            <a:ext cx="2915057" cy="790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f78e710868_0_11"/>
          <p:cNvSpPr/>
          <p:nvPr/>
        </p:nvSpPr>
        <p:spPr>
          <a:xfrm>
            <a:off x="6679194" y="3645538"/>
            <a:ext cx="480600" cy="4969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f78e710868_0_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0765" y="4306633"/>
            <a:ext cx="3458058" cy="704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f78e710868_0_11"/>
          <p:cNvSpPr txBox="1"/>
          <p:nvPr/>
        </p:nvSpPr>
        <p:spPr>
          <a:xfrm>
            <a:off x="315652" y="3789152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invariance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f78e710868_0_11"/>
          <p:cNvSpPr txBox="1"/>
          <p:nvPr/>
        </p:nvSpPr>
        <p:spPr>
          <a:xfrm>
            <a:off x="5377123" y="2438671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8e710868_0_11"/>
          <p:cNvSpPr txBox="1"/>
          <p:nvPr/>
        </p:nvSpPr>
        <p:spPr>
          <a:xfrm>
            <a:off x="5377123" y="4070669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8e710868_0_11"/>
          <p:cNvSpPr txBox="1"/>
          <p:nvPr/>
        </p:nvSpPr>
        <p:spPr>
          <a:xfrm>
            <a:off x="315652" y="1838483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connected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Convolution =&gt; cross-correlation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63" y="2078875"/>
            <a:ext cx="4029637" cy="1047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315652" y="1838483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connected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8155" y="1853851"/>
            <a:ext cx="2755957" cy="143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2201878" y="3209425"/>
            <a:ext cx="480600" cy="4969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610" y="4020843"/>
            <a:ext cx="2800741" cy="638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315652" y="3789152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invariance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1281" y="3789152"/>
            <a:ext cx="2822831" cy="771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5075950" y="4659100"/>
            <a:ext cx="31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i,j값 신경안씀 -&gt; invariance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Convolutions=&gt; cross-correlation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093" y="2602823"/>
            <a:ext cx="2915057" cy="790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6679194" y="3645538"/>
            <a:ext cx="480600" cy="4969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0765" y="4306633"/>
            <a:ext cx="3458058" cy="704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5377123" y="2438671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5377123" y="4070669"/>
            <a:ext cx="224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5809" y="1427008"/>
            <a:ext cx="2287922" cy="110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898588" y="2341213"/>
            <a:ext cx="32796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 커널의 batch size 즉 채널 개수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d: Output의 channel 개수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712" y="2864433"/>
            <a:ext cx="3702375" cy="21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3686325" y="4439050"/>
            <a:ext cx="694800" cy="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2x2x2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sz="2400"/>
              <a:t>Translation invariance ?</a:t>
            </a:r>
            <a:endParaRPr/>
          </a:p>
        </p:txBody>
      </p:sp>
      <p:sp>
        <p:nvSpPr>
          <p:cNvPr descr="Untitled" id="158" name="Google Shape;158;p7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450" y="2017776"/>
            <a:ext cx="4467606" cy="242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8e710868_0_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Conv-layer </a:t>
            </a:r>
            <a:endParaRPr/>
          </a:p>
        </p:txBody>
      </p:sp>
      <p:pic>
        <p:nvPicPr>
          <p:cNvPr id="165" name="Google Shape;165;gf78e710868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967" y="2055799"/>
            <a:ext cx="3714031" cy="145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f78e710868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5310" y="2252793"/>
            <a:ext cx="2076740" cy="85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f78e710868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4107" y="3240882"/>
            <a:ext cx="2735886" cy="53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f78e710868_0_2"/>
          <p:cNvSpPr txBox="1"/>
          <p:nvPr/>
        </p:nvSpPr>
        <p:spPr>
          <a:xfrm>
            <a:off x="5012323" y="3355217"/>
            <a:ext cx="12417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size-&gt;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f78e710868_0_2"/>
          <p:cNvSpPr txBox="1"/>
          <p:nvPr/>
        </p:nvSpPr>
        <p:spPr>
          <a:xfrm>
            <a:off x="930967" y="3756351"/>
            <a:ext cx="4081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(3,3) * (2,2) =&gt; (3-2+1,3-2+1)=(2,2)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PC00</dc:creator>
</cp:coreProperties>
</file>