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/LJx1PpYZC9ZOk0yMLQHFMBPD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논문 리뷰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4423"/>
              <a:buNone/>
            </a:pPr>
            <a:r>
              <a:rPr lang="ko"/>
              <a:t>:</a:t>
            </a:r>
            <a:r>
              <a:rPr lang="ko" sz="3866"/>
              <a:t>Deep Learning Techniques </a:t>
            </a:r>
            <a:r>
              <a:rPr lang="ko" sz="3022"/>
              <a:t>for Medical Image Segmentation</a:t>
            </a:r>
            <a:endParaRPr sz="3022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452" y="3180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/>
              <a:t>2019116247 이새봄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076325" y="4043025"/>
            <a:ext cx="2693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발표일시 : 2021.10.14</a:t>
            </a:r>
            <a:endParaRPr b="1" i="0" sz="1400" u="none" cap="none" strike="noStrik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발표장소 : 공대 7호관 323호</a:t>
            </a:r>
            <a:endParaRPr b="1" i="0" sz="1400" u="none" cap="none" strike="noStrik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U-Net: FCN과의 차이점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913063" y="1980138"/>
            <a:ext cx="36906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속도개선: sliding window가 아닌 patch탐색 방식을 사용해서 overlap 비율이 적다.</a:t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Convolution의 valid part만 사용한다.-&gt; overlap tile 기법( Patch방식)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00" y="2420725"/>
            <a:ext cx="4404899" cy="1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3D U-Net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913076" y="1853850"/>
            <a:ext cx="40152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혈관인식에 주로 사용된다.</a:t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143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U-Net 을 2번 적용하는 것,  첫번째에서 중요한 부분만 가져와서 다시 학습을 시켜 Segmentation이 더 정밀해진다.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1500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 제한 때문에 input image가 248X244X64 제한이 생긴다.</a:t>
            </a:r>
            <a:endParaRPr sz="1500"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80150"/>
            <a:ext cx="4608264" cy="209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V-Net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4913076" y="1853850"/>
            <a:ext cx="40152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U-Net의 가장 유명한 파생 중 하나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전립선 검출 목적, 메모리 적다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1500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deconvolution개념이 사용된다.</a:t>
            </a:r>
            <a:endParaRPr sz="1500"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853850"/>
            <a:ext cx="3820374" cy="2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ResNet</a:t>
            </a:r>
            <a:endParaRPr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991875"/>
            <a:ext cx="4717474" cy="24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/>
        </p:nvSpPr>
        <p:spPr>
          <a:xfrm>
            <a:off x="5650300" y="1710900"/>
            <a:ext cx="3234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Plain Network에서 깊어질수록 degradation 문제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기울기 소실: </a:t>
            </a:r>
            <a:r>
              <a:rPr b="0" i="0" lang="ko" sz="115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25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역전파 과정에서 초기 부분의 입력층으로 갈수록 기울기가 점차적으로 작아지는 현상이 발생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6038500" y="3551200"/>
            <a:ext cx="268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=&gt; 기울기 소실 문제를 해결하기 위해 skip/shortcut  connection을 더해준다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ResNet</a:t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5822850" y="1918613"/>
            <a:ext cx="268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skip/shortcut  connection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325" y="1918625"/>
            <a:ext cx="3237376" cy="289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/>
        </p:nvSpPr>
        <p:spPr>
          <a:xfrm>
            <a:off x="5753425" y="2429800"/>
            <a:ext cx="3000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ko" sz="135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기존의 신경망은 H(x) = x가 되도록 학습 </a:t>
            </a:r>
            <a:endParaRPr b="0" i="0" sz="135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ko" sz="135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-&gt;  skip connection에 의해 출력값에  x를 더하고 H(x) = F(x) + x,</a:t>
            </a:r>
            <a:endParaRPr b="0" i="0" sz="135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ko" sz="135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F(x)=0이 되도록 학습하여 H(x)= 0+x가 되도록 한다. </a:t>
            </a:r>
            <a:endParaRPr b="0" i="0" sz="135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ko" sz="135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그래서 미분 했을때 x가 1이 되어 기울기 소실 문제가 해결!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 b="0" l="26529" r="11916" t="0"/>
          <a:stretch/>
        </p:blipFill>
        <p:spPr>
          <a:xfrm>
            <a:off x="172525" y="1918625"/>
            <a:ext cx="24508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ResNet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75" y="1979250"/>
            <a:ext cx="457760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5"/>
          <p:cNvSpPr txBox="1"/>
          <p:nvPr/>
        </p:nvSpPr>
        <p:spPr>
          <a:xfrm>
            <a:off x="6009725" y="2048400"/>
            <a:ext cx="2645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=&gt; 기울기 소실 문제가 해결되면 정확도가 감소되지 않고 </a:t>
            </a:r>
            <a:r>
              <a:rPr b="1" i="0" lang="ko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신경망의  layer를 깊게 쌓을 수 있다!</a:t>
            </a:r>
            <a:endParaRPr b="1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ResNet</a:t>
            </a:r>
            <a:endParaRPr/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078150"/>
            <a:ext cx="5448625" cy="180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ResNet: FCRN, VoxResNet</a:t>
            </a:r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375" y="2121250"/>
            <a:ext cx="3680626" cy="257569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/>
        </p:nvSpPr>
        <p:spPr>
          <a:xfrm>
            <a:off x="5255250" y="2458500"/>
            <a:ext cx="3162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FCRN-&gt; 흑색종 인지, 픽셀 단위로 더 세세하게 분류 가능</a:t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VoxResNet-&gt; brain 3D MRI images</a:t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94" name="Google Shape;94;p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700">
                <a:latin typeface="Arial"/>
                <a:ea typeface="Arial"/>
                <a:cs typeface="Arial"/>
                <a:sym typeface="Arial"/>
              </a:rPr>
              <a:t>1.U-Net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1-1) 2d U-Net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1-2) 3d U-Net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1-3) V-Net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700">
                <a:latin typeface="Arial"/>
                <a:ea typeface="Arial"/>
                <a:cs typeface="Arial"/>
                <a:sym typeface="Arial"/>
              </a:rPr>
              <a:t>2.ResNet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2-1)CRN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2-2)FCRN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2-3)VoxResNet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U-Net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5264300" y="2045000"/>
            <a:ext cx="36906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biomedical 분야에서</a:t>
            </a:r>
            <a:r>
              <a:rPr b="1" lang="ko" sz="1525"/>
              <a:t> image Segmentation</a:t>
            </a:r>
            <a:r>
              <a:rPr lang="ko"/>
              <a:t>을 위한 Convolutional Network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/>
              <a:t>End-to-End </a:t>
            </a:r>
            <a:r>
              <a:rPr lang="ko"/>
              <a:t>방식으로 Segmentation하는 방법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/>
              <a:t>Deconvolution</a:t>
            </a:r>
            <a:r>
              <a:rPr lang="ko"/>
              <a:t>의 개념을 사용하여 만들어졌고,  의료 이미지 특성상 적은 수의 데이터로도  정확한 Segmentation을 하기 위해  FCN 구조를 수정하였다.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078887"/>
            <a:ext cx="4246375" cy="219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1535"/>
              <a:buNone/>
            </a:pPr>
            <a:r>
              <a:rPr lang="ko"/>
              <a:t>U-Net: </a:t>
            </a:r>
            <a:r>
              <a:rPr lang="ko" sz="2377"/>
              <a:t>image Segmentation</a:t>
            </a:r>
            <a:endParaRPr sz="2377"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888300" y="2045000"/>
            <a:ext cx="40665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기존  CNN은 그저 하나의 클래스가 결과값으로 나온다.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만약 한 이미지에서 존재하는 모든 정보들을 알기 위해서는?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=&gt; image Segmentation이라고 부른다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75" y="2045000"/>
            <a:ext cx="3398910" cy="2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1535"/>
              <a:buNone/>
            </a:pPr>
            <a:r>
              <a:rPr lang="ko"/>
              <a:t>U-Net: </a:t>
            </a:r>
            <a:r>
              <a:rPr lang="ko" sz="2377"/>
              <a:t>image segmentation idea - (1)</a:t>
            </a:r>
            <a:endParaRPr sz="2377"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035000"/>
            <a:ext cx="4757051" cy="19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5486500" y="2045000"/>
            <a:ext cx="34683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window를 사용하여 모든 픽셀에 대해서 하나씩 차근차근 예측하는 것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=&gt; 중복된 이미지의 부분에 대해 독립적으로 다 학습을 진행하여야하기 때문에 </a:t>
            </a:r>
            <a:r>
              <a:rPr b="1" lang="ko" sz="1400"/>
              <a:t>시간이 너무 오래 걸린다.</a:t>
            </a:r>
            <a:endParaRPr b="1"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1535"/>
              <a:buNone/>
            </a:pPr>
            <a:r>
              <a:rPr lang="ko"/>
              <a:t>U-Net: </a:t>
            </a:r>
            <a:r>
              <a:rPr lang="ko" sz="2377"/>
              <a:t>image segmentation idea - (2)</a:t>
            </a:r>
            <a:endParaRPr sz="2377"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5362750" y="1820575"/>
            <a:ext cx="37812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픽셀들을 한번에 예측하는 것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convolution을 통과할 때 padding으로 input 사이즈를 계속 유지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 맵으로 각각의 픽셀별로 예측 가능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683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</a:t>
            </a:r>
            <a:r>
              <a:rPr lang="ko" sz="1433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Convolution network를 input 사이즈를 유지하면서 통과시키다보면 필요한 parameter의 수가 기하급수적으로 늘어나서 </a:t>
            </a:r>
            <a:r>
              <a:rPr b="1" lang="ko" sz="1433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memory 과부하 문제</a:t>
            </a:r>
            <a:endParaRPr b="1" sz="1683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350" y="2045000"/>
            <a:ext cx="4793399" cy="19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1535"/>
              <a:buNone/>
            </a:pPr>
            <a:r>
              <a:rPr lang="ko"/>
              <a:t>U-Net: </a:t>
            </a:r>
            <a:r>
              <a:rPr lang="ko" sz="2377"/>
              <a:t>image segmentation idea - (3) </a:t>
            </a:r>
            <a:r>
              <a:rPr lang="ko" sz="2377">
                <a:solidFill>
                  <a:srgbClr val="FF0000"/>
                </a:solidFill>
              </a:rPr>
              <a:t>deconvolution!</a:t>
            </a:r>
            <a:endParaRPr sz="2377">
              <a:solidFill>
                <a:srgbClr val="FF0000"/>
              </a:solidFill>
            </a:endParaRPr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5362750" y="1820575"/>
            <a:ext cx="37812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픽셀들을 한번에 예측하면서, 입력 사이즈가 줄어들게하기위해, 줄였다가 다시 복원시키자는 아이디어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기존의 CNN과 비슷하게 Feature map 사이즈를 줄이고, 나온 결과를 Deconvolution을 통해 원본 input사이즈로 복원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50" y="2179325"/>
            <a:ext cx="5057950" cy="188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U-Net의 구조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913063" y="1980138"/>
            <a:ext cx="36906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Contraction path를 통해 이미지의 context를 포착하고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Expansive path를 통해 feature map을 upsampling하고 1)에서 포착한 feature map의 context와 결합 =&gt; 더욱 정확한 localization을 하는 역할을 한다.</a:t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225" y="2045000"/>
            <a:ext cx="3768474" cy="25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450" y="3591076"/>
            <a:ext cx="2977926" cy="12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U-Net의 장점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913063" y="1980138"/>
            <a:ext cx="36906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속도개선: sliding window가 아닌 patch탐색 방식을 사용해서 overlap 비율이 적다.</a:t>
            </a:r>
            <a:endParaRPr sz="15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Context인식과 localization간의 trade-off를 해결 : deconvolution 개념 이용해서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25" y="2164425"/>
            <a:ext cx="3831050" cy="16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