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상남" initials="이" lastIdx="3" clrIdx="0">
    <p:extLst>
      <p:ext uri="{19B8F6BF-5375-455C-9EA6-DF929625EA0E}">
        <p15:presenceInfo xmlns:p15="http://schemas.microsoft.com/office/powerpoint/2012/main" userId="이상남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68" d="100"/>
          <a:sy n="68" d="100"/>
        </p:scale>
        <p:origin x="97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C3376-99C8-44FA-B7DB-CDAE43D8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3CB151-3B5E-456D-BA2E-7BAC08BD8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4C408-CA20-418F-899A-914688BE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5A8B-23AD-4D62-B887-421D390AA8E6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C70E9-FAB4-425F-A074-01DBF764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F0730-F438-4A58-8E0F-A639AA9B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D663-0FC8-440F-804B-D64ABB83C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6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B8252-3E53-42A8-9698-8F71BFCA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96334B-892E-4114-9973-DAFD8F1AE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75E58-FB87-4C7D-B7AB-921C9840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5A8B-23AD-4D62-B887-421D390AA8E6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4A585-4583-4063-8EBE-471326A6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B77C5-104B-4D05-A0DA-808A3FEB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D663-0FC8-440F-804B-D64ABB83C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52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01280F-C42D-48B2-A3B7-45B07DE0F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224E43-AB41-498B-9C01-85BBD0439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8B5EF1-E0EC-4738-918A-89153F99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5A8B-23AD-4D62-B887-421D390AA8E6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E8E7C-E950-46A3-8FD7-6E49B80E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744CC-2F08-45D8-831D-42F2F941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D663-0FC8-440F-804B-D64ABB83C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29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E725E-63D9-408E-B6FC-EEBDB7C7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0EBBE-2C2E-4F98-856C-FF79C4EA7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ACA7ED-3BCA-4753-9997-53895C7B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5A8B-23AD-4D62-B887-421D390AA8E6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74266-DFD3-406F-AE82-CFA19967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0A5A25-DD2F-4B19-A1E3-A6518644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D663-0FC8-440F-804B-D64ABB83C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30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D3A42-00E6-405A-AAB3-2CC2C647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03FBD6-1697-46F6-97F9-7C2B313BA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9794D3-5B53-4767-B859-6B67BF85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5A8B-23AD-4D62-B887-421D390AA8E6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97210-397B-4CE0-BE19-78463F1A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83D19-603A-4209-9CB2-7F61A09B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D663-0FC8-440F-804B-D64ABB83C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7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64769-420B-450D-801A-CB2D0FEE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BCF0BD-197D-4DF9-A66D-6962EF10A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CB5072-1400-4D2D-BECD-956E6A81D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4B0130-889B-415C-B9AC-242EC641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5A8B-23AD-4D62-B887-421D390AA8E6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59D2E6-1E38-4697-827A-CEC14D92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1D770-B361-429B-8F88-A726A1CD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D663-0FC8-440F-804B-D64ABB83C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95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6E49B-F821-4E14-AE6E-21B8DA88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86E396-E34A-4E34-A89B-0FC415C1D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DB9BF5-D980-4C87-897C-F377D353F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3EF2B6-E28E-437A-9B37-8A7D11356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23BDF5-CD1A-4800-AEB2-AAEBE8E07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897254-1F36-4FCF-884F-BC3D6C92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5A8B-23AD-4D62-B887-421D390AA8E6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B7BDA3-5774-41ED-BA7E-745749DE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1AC2C3-FDEB-43CB-BB3C-BF66A9CD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D663-0FC8-440F-804B-D64ABB83C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57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AC222-416F-4092-A85F-0A0E43F5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8FC669-3ED1-4BA3-B494-ABA8867E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5A8B-23AD-4D62-B887-421D390AA8E6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B3F151-2268-4AD1-9B0E-A7A7E375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85148B-009A-4B63-8F25-D3B3D8E0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D663-0FC8-440F-804B-D64ABB83C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91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D298B8-FC48-48B9-83E0-645ABBD3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5A8B-23AD-4D62-B887-421D390AA8E6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0D6F34-22AD-4741-B020-37CABD0F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A94128-C70A-4CB8-8EBF-E168ED73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D663-0FC8-440F-804B-D64ABB83C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76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C1CF7-F0B5-44D3-894B-26415A06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B08EAA-42FC-4AD4-AF27-2960F4271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4A0275-B9F8-4833-9619-FC5BED076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81DD23-CEA1-4060-BBE0-64AFC097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5A8B-23AD-4D62-B887-421D390AA8E6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9411E3-D87C-450E-93AB-033ABD35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B5385-F609-4B2A-A8B2-EDA61EE5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D663-0FC8-440F-804B-D64ABB83C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41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6BA5A-4DCE-46DB-8AE5-965CE2AB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2BDBAF-D667-4FD3-8D6B-2C6DD3438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CD37F-B959-429B-B9AC-4FED0A916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F4F238-D5E1-4262-9204-58DC3F8B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5A8B-23AD-4D62-B887-421D390AA8E6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BD8D4F-F50C-45BC-A6E0-BE4342E1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DCFEE9-23C3-4E18-B7A2-9530BD4C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D663-0FC8-440F-804B-D64ABB83C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3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B27B48-0734-41E8-82BE-FDC438CC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2CA0D-D5E0-48CF-9C49-009A98B68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A982A-5262-422C-ABC0-7410F1867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D5A8B-23AD-4D62-B887-421D390AA8E6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33EF0-E5F2-471A-93B5-5E32507B2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4D0C2-C0FE-45B1-B73E-FB0CA213D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8D663-0FC8-440F-804B-D64ABB83C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4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DA193AB-D1BC-410E-A7FF-4F7AE8FCB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ko-KR" sz="5200" dirty="0">
                <a:solidFill>
                  <a:schemeClr val="tx2"/>
                </a:solidFill>
              </a:rPr>
              <a:t>DB</a:t>
            </a:r>
            <a:r>
              <a:rPr lang="ko-KR" altLang="en-US" sz="5200" dirty="0">
                <a:solidFill>
                  <a:schemeClr val="tx2"/>
                </a:solidFill>
              </a:rPr>
              <a:t>구축운영</a:t>
            </a:r>
            <a:br>
              <a:rPr lang="en-US" altLang="ko-KR" sz="5200" dirty="0">
                <a:solidFill>
                  <a:schemeClr val="tx2"/>
                </a:solidFill>
              </a:rPr>
            </a:br>
            <a:r>
              <a:rPr lang="ko-KR" altLang="en-US" sz="5200" dirty="0">
                <a:solidFill>
                  <a:schemeClr val="tx2"/>
                </a:solidFill>
              </a:rPr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B4BA2A-D732-45D3-91F4-220F646A9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307638" cy="682079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맛집 찾기 사이트 </a:t>
            </a:r>
            <a:r>
              <a:rPr lang="en-US" altLang="ko-KR" dirty="0">
                <a:solidFill>
                  <a:schemeClr val="tx2"/>
                </a:solidFill>
              </a:rPr>
              <a:t>_B</a:t>
            </a:r>
            <a:r>
              <a:rPr lang="ko-KR" altLang="en-US" dirty="0">
                <a:solidFill>
                  <a:schemeClr val="tx2"/>
                </a:solidFill>
              </a:rPr>
              <a:t>반</a:t>
            </a:r>
            <a:r>
              <a:rPr lang="en-US" altLang="ko-KR" dirty="0">
                <a:solidFill>
                  <a:schemeClr val="tx2"/>
                </a:solidFill>
              </a:rPr>
              <a:t>_2017100301_</a:t>
            </a:r>
            <a:r>
              <a:rPr lang="ko-KR" altLang="en-US" dirty="0">
                <a:solidFill>
                  <a:schemeClr val="tx2"/>
                </a:solidFill>
              </a:rPr>
              <a:t>이상남</a:t>
            </a:r>
          </a:p>
        </p:txBody>
      </p:sp>
    </p:spTree>
    <p:extLst>
      <p:ext uri="{BB962C8B-B14F-4D97-AF65-F5344CB8AC3E}">
        <p14:creationId xmlns:p14="http://schemas.microsoft.com/office/powerpoint/2010/main" val="191475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53B4416-ED16-4F56-8CD1-6605B6AE7145}"/>
              </a:ext>
            </a:extLst>
          </p:cNvPr>
          <p:cNvSpPr txBox="1"/>
          <p:nvPr/>
        </p:nvSpPr>
        <p:spPr>
          <a:xfrm>
            <a:off x="1030015" y="625367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/>
              <a:t>목차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569D11-D592-4CF8-A8F4-1D535469E020}"/>
              </a:ext>
            </a:extLst>
          </p:cNvPr>
          <p:cNvSpPr txBox="1"/>
          <p:nvPr/>
        </p:nvSpPr>
        <p:spPr>
          <a:xfrm>
            <a:off x="4456386" y="2148264"/>
            <a:ext cx="3121367" cy="686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1.</a:t>
            </a:r>
            <a:r>
              <a:rPr lang="ko-KR" altLang="en-US" sz="4800" dirty="0" err="1"/>
              <a:t>메인화면</a:t>
            </a:r>
            <a:endParaRPr lang="ko-KR" altLang="en-US" sz="4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3AB20F-DE48-4292-AAE5-9DA186605BAC}"/>
              </a:ext>
            </a:extLst>
          </p:cNvPr>
          <p:cNvSpPr txBox="1"/>
          <p:nvPr/>
        </p:nvSpPr>
        <p:spPr>
          <a:xfrm>
            <a:off x="4456386" y="3234427"/>
            <a:ext cx="3554178" cy="686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2.</a:t>
            </a:r>
            <a:r>
              <a:rPr lang="ko-KR" altLang="en-US" sz="4800" dirty="0"/>
              <a:t> 화면 설계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E294C3-B182-49F6-A81D-0B1F667E3F4B}"/>
              </a:ext>
            </a:extLst>
          </p:cNvPr>
          <p:cNvSpPr txBox="1"/>
          <p:nvPr/>
        </p:nvSpPr>
        <p:spPr>
          <a:xfrm>
            <a:off x="4456386" y="4238914"/>
            <a:ext cx="2106667" cy="686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3.</a:t>
            </a:r>
            <a:r>
              <a:rPr lang="ko-KR" altLang="en-US" sz="4800" dirty="0"/>
              <a:t> 지도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3E2B4-E876-4607-89A1-7DE924C0FE53}"/>
              </a:ext>
            </a:extLst>
          </p:cNvPr>
          <p:cNvSpPr txBox="1"/>
          <p:nvPr/>
        </p:nvSpPr>
        <p:spPr>
          <a:xfrm>
            <a:off x="4456386" y="5243401"/>
            <a:ext cx="2722220" cy="686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4.</a:t>
            </a:r>
            <a:r>
              <a:rPr lang="ko-KR" altLang="en-US" sz="4800" dirty="0"/>
              <a:t> 로그인</a:t>
            </a:r>
          </a:p>
        </p:txBody>
      </p:sp>
    </p:spTree>
    <p:extLst>
      <p:ext uri="{BB962C8B-B14F-4D97-AF65-F5344CB8AC3E}">
        <p14:creationId xmlns:p14="http://schemas.microsoft.com/office/powerpoint/2010/main" val="272093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8FA047-1214-467C-B5C6-6B563DC3FBE2}"/>
              </a:ext>
            </a:extLst>
          </p:cNvPr>
          <p:cNvSpPr/>
          <p:nvPr/>
        </p:nvSpPr>
        <p:spPr>
          <a:xfrm>
            <a:off x="1881351" y="1345387"/>
            <a:ext cx="7888014" cy="5228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641116-3241-4F81-B7D1-3504A225B6C9}"/>
              </a:ext>
            </a:extLst>
          </p:cNvPr>
          <p:cNvSpPr txBox="1"/>
          <p:nvPr/>
        </p:nvSpPr>
        <p:spPr>
          <a:xfrm>
            <a:off x="4501919" y="34103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/>
              <a:t>메인화면</a:t>
            </a:r>
            <a:endParaRPr lang="ko-KR" altLang="en-US" sz="4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884AC4-0597-4FE0-9F33-FBA1BCD691D4}"/>
              </a:ext>
            </a:extLst>
          </p:cNvPr>
          <p:cNvSpPr/>
          <p:nvPr/>
        </p:nvSpPr>
        <p:spPr>
          <a:xfrm>
            <a:off x="2117834" y="1497727"/>
            <a:ext cx="1813035" cy="49242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</a:t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7779B1-9C2E-4E28-8810-E660D3663CBA}"/>
              </a:ext>
            </a:extLst>
          </p:cNvPr>
          <p:cNvSpPr/>
          <p:nvPr/>
        </p:nvSpPr>
        <p:spPr>
          <a:xfrm>
            <a:off x="4062248" y="1560831"/>
            <a:ext cx="4072759" cy="446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웹사이트 제목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AEB8FF-6484-4AF2-B4BB-F48F67C95C39}"/>
              </a:ext>
            </a:extLst>
          </p:cNvPr>
          <p:cNvSpPr/>
          <p:nvPr/>
        </p:nvSpPr>
        <p:spPr>
          <a:xfrm>
            <a:off x="4059467" y="2130954"/>
            <a:ext cx="4072759" cy="2639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DF79BB-7382-498A-8B04-B39B7640811F}"/>
              </a:ext>
            </a:extLst>
          </p:cNvPr>
          <p:cNvSpPr/>
          <p:nvPr/>
        </p:nvSpPr>
        <p:spPr>
          <a:xfrm>
            <a:off x="4062248" y="2547250"/>
            <a:ext cx="4072759" cy="38746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325D25-B925-42F5-A568-1E72A84E2E14}"/>
              </a:ext>
            </a:extLst>
          </p:cNvPr>
          <p:cNvSpPr/>
          <p:nvPr/>
        </p:nvSpPr>
        <p:spPr>
          <a:xfrm>
            <a:off x="8307861" y="1576509"/>
            <a:ext cx="1357813" cy="226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43CBBBE-8957-40A0-BA59-FF22CD537B41}"/>
              </a:ext>
            </a:extLst>
          </p:cNvPr>
          <p:cNvSpPr/>
          <p:nvPr/>
        </p:nvSpPr>
        <p:spPr>
          <a:xfrm>
            <a:off x="8307861" y="1975880"/>
            <a:ext cx="1357813" cy="44460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</a:t>
            </a:r>
          </a:p>
        </p:txBody>
      </p:sp>
    </p:spTree>
    <p:extLst>
      <p:ext uri="{BB962C8B-B14F-4D97-AF65-F5344CB8AC3E}">
        <p14:creationId xmlns:p14="http://schemas.microsoft.com/office/powerpoint/2010/main" val="184819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8662A5-CE15-4DAA-84B9-4A7F353F0160}"/>
              </a:ext>
            </a:extLst>
          </p:cNvPr>
          <p:cNvSpPr/>
          <p:nvPr/>
        </p:nvSpPr>
        <p:spPr>
          <a:xfrm>
            <a:off x="1881351" y="1345387"/>
            <a:ext cx="7888014" cy="5228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9E46D-0BAF-4FDE-A7D4-9FBBE391EA04}"/>
              </a:ext>
            </a:extLst>
          </p:cNvPr>
          <p:cNvSpPr txBox="1"/>
          <p:nvPr/>
        </p:nvSpPr>
        <p:spPr>
          <a:xfrm>
            <a:off x="4501919" y="341033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/>
              <a:t>화면 설계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AA4C45-7E94-449E-A9D2-15DEF4603CF2}"/>
              </a:ext>
            </a:extLst>
          </p:cNvPr>
          <p:cNvSpPr/>
          <p:nvPr/>
        </p:nvSpPr>
        <p:spPr>
          <a:xfrm>
            <a:off x="2117834" y="1497727"/>
            <a:ext cx="1813035" cy="49242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Div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리스트 가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들어갈 예정입니다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013848-8F19-4705-9175-AB7A3A52AB1D}"/>
              </a:ext>
            </a:extLst>
          </p:cNvPr>
          <p:cNvSpPr/>
          <p:nvPr/>
        </p:nvSpPr>
        <p:spPr>
          <a:xfrm>
            <a:off x="4062248" y="1513062"/>
            <a:ext cx="4072759" cy="4908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Div2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지도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웹페이지이름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메뉴가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들어갈 예정입니다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CEBED1-61CD-442B-B451-B532A8D8ED8B}"/>
              </a:ext>
            </a:extLst>
          </p:cNvPr>
          <p:cNvSpPr/>
          <p:nvPr/>
        </p:nvSpPr>
        <p:spPr>
          <a:xfrm>
            <a:off x="8307861" y="1513062"/>
            <a:ext cx="1357813" cy="49088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Div3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리스트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들어갈 예정입니다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2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79635B-03F7-4C20-B8DC-98F4FEF9D076}"/>
              </a:ext>
            </a:extLst>
          </p:cNvPr>
          <p:cNvSpPr/>
          <p:nvPr/>
        </p:nvSpPr>
        <p:spPr>
          <a:xfrm>
            <a:off x="1881351" y="1345387"/>
            <a:ext cx="7888014" cy="5228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D2395-536C-413B-B641-BC1034476103}"/>
              </a:ext>
            </a:extLst>
          </p:cNvPr>
          <p:cNvSpPr txBox="1"/>
          <p:nvPr/>
        </p:nvSpPr>
        <p:spPr>
          <a:xfrm>
            <a:off x="4501919" y="34103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/>
              <a:t>지도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5A8702-286B-4773-B61B-557248533B75}"/>
              </a:ext>
            </a:extLst>
          </p:cNvPr>
          <p:cNvSpPr/>
          <p:nvPr/>
        </p:nvSpPr>
        <p:spPr>
          <a:xfrm>
            <a:off x="4062248" y="3153018"/>
            <a:ext cx="4072759" cy="32689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지도를 넣어서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 err="1">
                <a:solidFill>
                  <a:schemeClr val="tx1"/>
                </a:solidFill>
              </a:rPr>
              <a:t>맛집의위치를</a:t>
            </a:r>
            <a:r>
              <a:rPr lang="ko-KR" altLang="en-US" dirty="0">
                <a:solidFill>
                  <a:schemeClr val="tx1"/>
                </a:solidFill>
              </a:rPr>
              <a:t> 보여주고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위치와 </a:t>
            </a:r>
            <a:r>
              <a:rPr lang="ko-KR" altLang="en-US" dirty="0" err="1">
                <a:solidFill>
                  <a:schemeClr val="tx1"/>
                </a:solidFill>
              </a:rPr>
              <a:t>여러정보를</a:t>
            </a:r>
            <a:r>
              <a:rPr lang="ko-KR" altLang="en-US" dirty="0">
                <a:solidFill>
                  <a:schemeClr val="tx1"/>
                </a:solidFill>
              </a:rPr>
              <a:t> 가져와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데이터베이스에 저장해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이용할 예정입니다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52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5">
            <a:extLst>
              <a:ext uri="{FF2B5EF4-FFF2-40B4-BE49-F238E27FC236}">
                <a16:creationId xmlns:a16="http://schemas.microsoft.com/office/drawing/2014/main" id="{686EAD33-C5DD-4FAE-B20B-2707A6A92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C2F7C8AC-27FC-4265-A113-E7CDA1AAD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ysClr val="windowText" lastClr="000000"/>
              </a:solidFill>
            </a:endParaRPr>
          </a:p>
        </p:txBody>
      </p:sp>
      <p:grpSp>
        <p:nvGrpSpPr>
          <p:cNvPr id="44" name="Group 29">
            <a:extLst>
              <a:ext uri="{FF2B5EF4-FFF2-40B4-BE49-F238E27FC236}">
                <a16:creationId xmlns:a16="http://schemas.microsoft.com/office/drawing/2014/main" id="{A574C829-AF08-4CA3-A132-7BA044897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-40193"/>
            <a:ext cx="3860800" cy="2357750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45" name="Freeform: Shape 30">
              <a:extLst>
                <a:ext uri="{FF2B5EF4-FFF2-40B4-BE49-F238E27FC236}">
                  <a16:creationId xmlns:a16="http://schemas.microsoft.com/office/drawing/2014/main" id="{86657EC0-FDE0-46ED-B690-5D6F39E7C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: Shape 31">
              <a:extLst>
                <a:ext uri="{FF2B5EF4-FFF2-40B4-BE49-F238E27FC236}">
                  <a16:creationId xmlns:a16="http://schemas.microsoft.com/office/drawing/2014/main" id="{0469DA12-6B55-4610-981D-8D39001A3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: Shape 32">
              <a:extLst>
                <a:ext uri="{FF2B5EF4-FFF2-40B4-BE49-F238E27FC236}">
                  <a16:creationId xmlns:a16="http://schemas.microsoft.com/office/drawing/2014/main" id="{C17A0838-B219-4FA5-9F2E-41DFEF168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: Shape 33">
              <a:extLst>
                <a:ext uri="{FF2B5EF4-FFF2-40B4-BE49-F238E27FC236}">
                  <a16:creationId xmlns:a16="http://schemas.microsoft.com/office/drawing/2014/main" id="{C40A62EB-A3D1-42CD-900F-B95A32AD4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9" name="Group 35">
            <a:extLst>
              <a:ext uri="{FF2B5EF4-FFF2-40B4-BE49-F238E27FC236}">
                <a16:creationId xmlns:a16="http://schemas.microsoft.com/office/drawing/2014/main" id="{1D3FC9CC-6461-481B-BB4C-19D576432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76747" y="4683666"/>
            <a:ext cx="2514948" cy="2174333"/>
            <a:chOff x="-305" y="-4155"/>
            <a:chExt cx="2514948" cy="2174333"/>
          </a:xfrm>
        </p:grpSpPr>
        <p:sp>
          <p:nvSpPr>
            <p:cNvPr id="50" name="Freeform: Shape 36">
              <a:extLst>
                <a:ext uri="{FF2B5EF4-FFF2-40B4-BE49-F238E27FC236}">
                  <a16:creationId xmlns:a16="http://schemas.microsoft.com/office/drawing/2014/main" id="{3DC5B0F2-69AA-43F6-913D-55EE92A3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Freeform: Shape 37">
              <a:extLst>
                <a:ext uri="{FF2B5EF4-FFF2-40B4-BE49-F238E27FC236}">
                  <a16:creationId xmlns:a16="http://schemas.microsoft.com/office/drawing/2014/main" id="{C7B71A70-289A-4951-A90D-BB2EBEAE5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Freeform: Shape 38">
              <a:extLst>
                <a:ext uri="{FF2B5EF4-FFF2-40B4-BE49-F238E27FC236}">
                  <a16:creationId xmlns:a16="http://schemas.microsoft.com/office/drawing/2014/main" id="{06B120A3-330F-4099-9B8D-9196387AF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: Shape 39">
              <a:extLst>
                <a:ext uri="{FF2B5EF4-FFF2-40B4-BE49-F238E27FC236}">
                  <a16:creationId xmlns:a16="http://schemas.microsoft.com/office/drawing/2014/main" id="{780CC992-5DC7-4E9B-9A16-9FC4C1BE2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76297D-8080-4D0E-BD40-897AA1EC7514}"/>
              </a:ext>
            </a:extLst>
          </p:cNvPr>
          <p:cNvSpPr/>
          <p:nvPr/>
        </p:nvSpPr>
        <p:spPr>
          <a:xfrm>
            <a:off x="1881351" y="1345387"/>
            <a:ext cx="7888014" cy="5228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9E6F2-1DE1-4B23-864A-ED57FDDECE3B}"/>
              </a:ext>
            </a:extLst>
          </p:cNvPr>
          <p:cNvSpPr txBox="1"/>
          <p:nvPr/>
        </p:nvSpPr>
        <p:spPr>
          <a:xfrm>
            <a:off x="4501919" y="341033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CDB57D-33BB-43AD-B818-49ECE3133CAA}"/>
              </a:ext>
            </a:extLst>
          </p:cNvPr>
          <p:cNvSpPr/>
          <p:nvPr/>
        </p:nvSpPr>
        <p:spPr>
          <a:xfrm>
            <a:off x="8307861" y="1576509"/>
            <a:ext cx="1357813" cy="226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3E8747-CF4A-4F3A-9293-2BF87A91A317}"/>
              </a:ext>
            </a:extLst>
          </p:cNvPr>
          <p:cNvSpPr/>
          <p:nvPr/>
        </p:nvSpPr>
        <p:spPr>
          <a:xfrm>
            <a:off x="6697000" y="2317557"/>
            <a:ext cx="2953510" cy="35416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30E8AB8-5733-457C-8178-F7026BA1F8C9}"/>
              </a:ext>
            </a:extLst>
          </p:cNvPr>
          <p:cNvSpPr/>
          <p:nvPr/>
        </p:nvSpPr>
        <p:spPr>
          <a:xfrm>
            <a:off x="6999456" y="2998095"/>
            <a:ext cx="2518116" cy="532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6B9DA44-C23C-4D85-BE2D-B2AD25E8EBC4}"/>
              </a:ext>
            </a:extLst>
          </p:cNvPr>
          <p:cNvSpPr/>
          <p:nvPr/>
        </p:nvSpPr>
        <p:spPr>
          <a:xfrm>
            <a:off x="6999456" y="4343481"/>
            <a:ext cx="2518116" cy="532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A4C0E6-E9F1-451B-B8D4-57A861E27D27}"/>
              </a:ext>
            </a:extLst>
          </p:cNvPr>
          <p:cNvSpPr txBox="1"/>
          <p:nvPr/>
        </p:nvSpPr>
        <p:spPr>
          <a:xfrm>
            <a:off x="2050500" y="2836450"/>
            <a:ext cx="44662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ysClr val="windowText" lastClr="000000"/>
                </a:solidFill>
              </a:rPr>
              <a:t>로그인 버튼을 누르면</a:t>
            </a:r>
            <a:br>
              <a:rPr lang="en-US" altLang="ko-KR" sz="2800" dirty="0">
                <a:solidFill>
                  <a:sysClr val="windowText" lastClr="000000"/>
                </a:solidFill>
              </a:rPr>
            </a:br>
            <a:r>
              <a:rPr lang="ko-KR" altLang="en-US" sz="2800" dirty="0">
                <a:solidFill>
                  <a:sysClr val="windowText" lastClr="000000"/>
                </a:solidFill>
              </a:rPr>
              <a:t>로그인 폼이 내려오거나</a:t>
            </a:r>
            <a:br>
              <a:rPr lang="en-US" altLang="ko-KR" sz="2800" dirty="0">
                <a:solidFill>
                  <a:sysClr val="windowText" lastClr="000000"/>
                </a:solidFill>
              </a:rPr>
            </a:br>
            <a:r>
              <a:rPr lang="ko-KR" altLang="en-US" sz="2800" dirty="0">
                <a:solidFill>
                  <a:sysClr val="windowText" lastClr="000000"/>
                </a:solidFill>
              </a:rPr>
              <a:t>새로운 로그인 </a:t>
            </a:r>
            <a:br>
              <a:rPr lang="en-US" altLang="ko-KR" sz="2800" dirty="0">
                <a:solidFill>
                  <a:sysClr val="windowText" lastClr="000000"/>
                </a:solidFill>
              </a:rPr>
            </a:br>
            <a:r>
              <a:rPr lang="ko-KR" altLang="en-US" sz="2800" dirty="0">
                <a:solidFill>
                  <a:sysClr val="windowText" lastClr="000000"/>
                </a:solidFill>
              </a:rPr>
              <a:t>화면으로 이동해</a:t>
            </a:r>
            <a:br>
              <a:rPr lang="en-US" altLang="ko-KR" sz="2800" dirty="0">
                <a:solidFill>
                  <a:sysClr val="windowText" lastClr="000000"/>
                </a:solidFill>
              </a:rPr>
            </a:br>
            <a:r>
              <a:rPr lang="ko-KR" altLang="en-US" sz="2800" dirty="0">
                <a:solidFill>
                  <a:sysClr val="windowText" lastClr="000000"/>
                </a:solidFill>
              </a:rPr>
              <a:t>회원관리를 할 예정입니다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.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77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ysClr val="windowText" lastClr="00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6A49E3-DED5-4FCC-8F22-FC23F718C0A8}"/>
              </a:ext>
            </a:extLst>
          </p:cNvPr>
          <p:cNvSpPr txBox="1"/>
          <p:nvPr/>
        </p:nvSpPr>
        <p:spPr>
          <a:xfrm>
            <a:off x="4501919" y="341033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ysClr val="windowText" lastClr="000000"/>
                </a:solidFill>
              </a:rPr>
              <a:t>리스트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D54B34-24D9-4895-9627-F568478869FD}"/>
              </a:ext>
            </a:extLst>
          </p:cNvPr>
          <p:cNvSpPr/>
          <p:nvPr/>
        </p:nvSpPr>
        <p:spPr>
          <a:xfrm>
            <a:off x="1997013" y="1497727"/>
            <a:ext cx="1480340" cy="49242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Div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ko-KR" altLang="en-US" dirty="0">
                <a:solidFill>
                  <a:sysClr val="windowText" lastClr="000000"/>
                </a:solidFill>
              </a:rPr>
              <a:t>리스트 가 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ko-KR" altLang="en-US" dirty="0">
                <a:solidFill>
                  <a:sysClr val="windowText" lastClr="000000"/>
                </a:solidFill>
              </a:rPr>
              <a:t>들어갈 예정입니다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66B787-165D-439C-8F23-FE0A38F21A4C}"/>
              </a:ext>
            </a:extLst>
          </p:cNvPr>
          <p:cNvSpPr/>
          <p:nvPr/>
        </p:nvSpPr>
        <p:spPr>
          <a:xfrm>
            <a:off x="8307861" y="1513062"/>
            <a:ext cx="1357813" cy="49088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Div3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ko-KR" altLang="en-US" dirty="0">
                <a:solidFill>
                  <a:sysClr val="windowText" lastClr="000000"/>
                </a:solidFill>
              </a:rPr>
              <a:t>리스트</a:t>
            </a:r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r>
              <a:rPr lang="ko-KR" altLang="en-US" dirty="0">
                <a:solidFill>
                  <a:sysClr val="windowText" lastClr="000000"/>
                </a:solidFill>
              </a:rPr>
              <a:t>가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ko-KR" altLang="en-US" dirty="0">
                <a:solidFill>
                  <a:sysClr val="windowText" lastClr="000000"/>
                </a:solidFill>
              </a:rPr>
              <a:t>들어갈 예정입니다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706602-7FFF-4E57-B521-82DD3BC61660}"/>
              </a:ext>
            </a:extLst>
          </p:cNvPr>
          <p:cNvSpPr/>
          <p:nvPr/>
        </p:nvSpPr>
        <p:spPr>
          <a:xfrm>
            <a:off x="1881351" y="1345387"/>
            <a:ext cx="7888014" cy="5228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F2103-E962-403B-9DAE-8A5995DAD71B}"/>
              </a:ext>
            </a:extLst>
          </p:cNvPr>
          <p:cNvSpPr txBox="1"/>
          <p:nvPr/>
        </p:nvSpPr>
        <p:spPr>
          <a:xfrm>
            <a:off x="3477353" y="2959457"/>
            <a:ext cx="48958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1.</a:t>
            </a:r>
            <a:r>
              <a:rPr lang="ko-KR" altLang="en-US" dirty="0">
                <a:solidFill>
                  <a:sysClr val="windowText" lastClr="000000"/>
                </a:solidFill>
              </a:rPr>
              <a:t>회원정보를 받아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찜목록을 만들 예정입니다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br>
              <a:rPr lang="en-US" altLang="ko-KR" dirty="0">
                <a:solidFill>
                  <a:sysClr val="windowText" lastClr="000000"/>
                </a:solidFill>
              </a:rPr>
            </a:b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2.</a:t>
            </a:r>
            <a:r>
              <a:rPr lang="ko-KR" altLang="en-US" dirty="0">
                <a:solidFill>
                  <a:sysClr val="windowText" lastClr="000000"/>
                </a:solidFill>
              </a:rPr>
              <a:t>회원이 최근검색한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맛집목록</a:t>
            </a:r>
            <a:r>
              <a:rPr lang="ko-KR" altLang="en-US" dirty="0">
                <a:solidFill>
                  <a:sysClr val="windowText" lastClr="000000"/>
                </a:solidFill>
              </a:rPr>
              <a:t> 을 보여 줄 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ko-KR" altLang="en-US" dirty="0">
                <a:solidFill>
                  <a:sysClr val="windowText" lastClr="000000"/>
                </a:solidFill>
              </a:rPr>
              <a:t>예정입니다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3.</a:t>
            </a:r>
            <a:r>
              <a:rPr lang="ko-KR" altLang="en-US" dirty="0">
                <a:solidFill>
                  <a:sysClr val="windowText" lastClr="000000"/>
                </a:solidFill>
              </a:rPr>
              <a:t>음식의 종류를 선택하면 선택한 종류의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ko-KR" altLang="en-US" dirty="0">
                <a:solidFill>
                  <a:sysClr val="windowText" lastClr="000000"/>
                </a:solidFill>
              </a:rPr>
              <a:t>맛집 목록을 보여 줄 예정입니다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4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161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DB구축운영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DB구축운영 프로젝트</dc:title>
  <dc:creator>이상남</dc:creator>
  <cp:lastModifiedBy>이상남</cp:lastModifiedBy>
  <cp:revision>7</cp:revision>
  <dcterms:created xsi:type="dcterms:W3CDTF">2020-09-15T10:37:42Z</dcterms:created>
  <dcterms:modified xsi:type="dcterms:W3CDTF">2020-09-15T11:24:57Z</dcterms:modified>
</cp:coreProperties>
</file>