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rn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88" y="1207910"/>
            <a:ext cx="7096125" cy="412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052512"/>
            <a:ext cx="67151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776537"/>
            <a:ext cx="6791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7" y="1171575"/>
            <a:ext cx="1343025" cy="446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973" y="1285875"/>
            <a:ext cx="1685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15" y="1152983"/>
            <a:ext cx="8609638" cy="49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81" y="2052918"/>
            <a:ext cx="7633516" cy="24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2012~2016 </a:t>
            </a:r>
            <a:br>
              <a:rPr lang="en-US" altLang="ko-KR" dirty="0" smtClean="0"/>
            </a:br>
            <a:r>
              <a:rPr lang="en-US" altLang="ko-KR" dirty="0" smtClean="0"/>
              <a:t>Google Stock Price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44260"/>
              </p:ext>
            </p:extLst>
          </p:nvPr>
        </p:nvGraphicFramePr>
        <p:xfrm>
          <a:off x="2574684" y="2212622"/>
          <a:ext cx="6362060" cy="2674496"/>
        </p:xfrm>
        <a:graphic>
          <a:graphicData uri="http://schemas.openxmlformats.org/drawingml/2006/table">
            <a:tbl>
              <a:tblPr/>
              <a:tblGrid>
                <a:gridCol w="1357510">
                  <a:extLst>
                    <a:ext uri="{9D8B030D-6E8A-4147-A177-3AD203B41FA5}">
                      <a16:colId xmlns:a16="http://schemas.microsoft.com/office/drawing/2014/main" val="2619959369"/>
                    </a:ext>
                  </a:extLst>
                </a:gridCol>
                <a:gridCol w="911760">
                  <a:extLst>
                    <a:ext uri="{9D8B030D-6E8A-4147-A177-3AD203B41FA5}">
                      <a16:colId xmlns:a16="http://schemas.microsoft.com/office/drawing/2014/main" val="1836730420"/>
                    </a:ext>
                  </a:extLst>
                </a:gridCol>
                <a:gridCol w="911760">
                  <a:extLst>
                    <a:ext uri="{9D8B030D-6E8A-4147-A177-3AD203B41FA5}">
                      <a16:colId xmlns:a16="http://schemas.microsoft.com/office/drawing/2014/main" val="643618450"/>
                    </a:ext>
                  </a:extLst>
                </a:gridCol>
                <a:gridCol w="911760">
                  <a:extLst>
                    <a:ext uri="{9D8B030D-6E8A-4147-A177-3AD203B41FA5}">
                      <a16:colId xmlns:a16="http://schemas.microsoft.com/office/drawing/2014/main" val="2155940139"/>
                    </a:ext>
                  </a:extLst>
                </a:gridCol>
                <a:gridCol w="1013067">
                  <a:extLst>
                    <a:ext uri="{9D8B030D-6E8A-4147-A177-3AD203B41FA5}">
                      <a16:colId xmlns:a16="http://schemas.microsoft.com/office/drawing/2014/main" val="1759173022"/>
                    </a:ext>
                  </a:extLst>
                </a:gridCol>
                <a:gridCol w="1256203">
                  <a:extLst>
                    <a:ext uri="{9D8B030D-6E8A-4147-A177-3AD203B41FA5}">
                      <a16:colId xmlns:a16="http://schemas.microsoft.com/office/drawing/2014/main" val="2063362195"/>
                    </a:ext>
                  </a:extLst>
                </a:gridCol>
              </a:tblGrid>
              <a:tr h="33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438347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1/3/2012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325.25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332.83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324.97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663.59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7,380,500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8914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1/4/2012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331.27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333.87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329.08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666.45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5,749,400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356500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1/5/2012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329.83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330.75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326.89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657.21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6,590,300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85491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1/6/2012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328.34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328.77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323.68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648.24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5,405,900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7895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1/9/2012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322.04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322.29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309.46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620.76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11,688,800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95029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1/10/2012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313.7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315.72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307.3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621.43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8,824,000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189815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1/11/2012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310.59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313.52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309.4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624.25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4,817,800</a:t>
                      </a:r>
                    </a:p>
                  </a:txBody>
                  <a:tcPr marL="15196" marR="15196" marT="151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59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3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18" y="1004711"/>
            <a:ext cx="7482715" cy="5306621"/>
          </a:xfrm>
        </p:spPr>
      </p:pic>
    </p:spTree>
    <p:extLst>
      <p:ext uri="{BB962C8B-B14F-4D97-AF65-F5344CB8AC3E}">
        <p14:creationId xmlns:p14="http://schemas.microsoft.com/office/powerpoint/2010/main" val="35441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udemy</a:t>
            </a:r>
            <a:r>
              <a:rPr lang="en-US" altLang="ko-KR" dirty="0" smtClean="0"/>
              <a:t> deep learning A to Z</a:t>
            </a:r>
          </a:p>
          <a:p>
            <a:r>
              <a:rPr lang="en-US" altLang="ko-KR" dirty="0"/>
              <a:t>ratsgo.github.io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1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57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2012~2016  Google Stock Price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Sungrae Cho</dc:creator>
  <cp:lastModifiedBy>Sungrae Cho</cp:lastModifiedBy>
  <cp:revision>4</cp:revision>
  <dcterms:created xsi:type="dcterms:W3CDTF">2017-07-05T09:51:10Z</dcterms:created>
  <dcterms:modified xsi:type="dcterms:W3CDTF">2017-07-05T12:30:50Z</dcterms:modified>
</cp:coreProperties>
</file>