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35CA1-EEE8-48CD-B50E-3433CBE724D8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EB766B9-AAAD-48E2-83DE-9B086ACC67B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heonnn/NAVERCLO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96136" y="3429000"/>
            <a:ext cx="2538805" cy="648071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2019243126 </a:t>
            </a:r>
            <a:r>
              <a:rPr lang="ko-KR" altLang="en-US" sz="1600" dirty="0" smtClean="0"/>
              <a:t>이태승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1412776"/>
            <a:ext cx="7175351" cy="2736304"/>
          </a:xfrm>
        </p:spPr>
        <p:txBody>
          <a:bodyPr/>
          <a:lstStyle/>
          <a:p>
            <a:r>
              <a:rPr lang="ko-KR" altLang="en-US" sz="4400" dirty="0" smtClean="0">
                <a:effectLst/>
              </a:rPr>
              <a:t>깃 허브 </a:t>
            </a:r>
            <a:r>
              <a:rPr lang="ko-KR" altLang="en-US" sz="4400" dirty="0">
                <a:effectLst/>
              </a:rPr>
              <a:t>사이트에 있는 얼굴 인식 모델의 </a:t>
            </a:r>
            <a:r>
              <a:rPr lang="ko-KR" altLang="en-US" sz="4400" dirty="0" smtClean="0">
                <a:effectLst/>
              </a:rPr>
              <a:t>단점 찾기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4095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23528" y="116632"/>
            <a:ext cx="8568952" cy="6552728"/>
          </a:xfrm>
        </p:spPr>
        <p:txBody>
          <a:bodyPr>
            <a:normAutofit/>
          </a:bodyPr>
          <a:lstStyle/>
          <a:p>
            <a:endParaRPr lang="en-US" altLang="ko-KR" dirty="0" smtClean="0"/>
          </a:p>
          <a:p>
            <a:pPr marL="45720" indent="0"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/>
              <a:t>얼굴인식 원 소스 코드 주소 </a:t>
            </a:r>
            <a:r>
              <a:rPr lang="en-US" altLang="ko-KR" sz="1600" dirty="0"/>
              <a:t>URL 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github.com/seheonnn/NAVERCLOVA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45720" indent="0">
              <a:buNone/>
            </a:pPr>
            <a:r>
              <a:rPr lang="en-US" altLang="ko-KR" sz="1600" dirty="0" smtClean="0"/>
              <a:t>2.</a:t>
            </a:r>
            <a:r>
              <a:rPr lang="ko-KR" altLang="en-US" sz="1600" dirty="0"/>
              <a:t> 자신이 찾은 얼굴인식 </a:t>
            </a:r>
            <a:r>
              <a:rPr lang="ko-KR" altLang="en-US" sz="1600" dirty="0" smtClean="0"/>
              <a:t>개요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네이버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API</a:t>
            </a:r>
            <a:r>
              <a:rPr lang="ko-KR" altLang="en-US" sz="1600" dirty="0"/>
              <a:t>를 이용하여 얼굴 감지를 수행하고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이미지에서 감지된 얼굴 </a:t>
            </a:r>
            <a:r>
              <a:rPr lang="ko-KR" altLang="en-US" sz="1600" dirty="0" smtClean="0"/>
              <a:t>주위에 </a:t>
            </a:r>
            <a:r>
              <a:rPr lang="ko-KR" altLang="en-US" sz="1600" dirty="0"/>
              <a:t>빨간색 사각형을 그리며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얼굴의 성별</a:t>
            </a:r>
            <a:r>
              <a:rPr lang="en-US" altLang="ko-KR" sz="1600" dirty="0"/>
              <a:t>, </a:t>
            </a:r>
            <a:r>
              <a:rPr lang="ko-KR" altLang="en-US" sz="1600" dirty="0"/>
              <a:t>감정</a:t>
            </a:r>
            <a:r>
              <a:rPr lang="en-US" altLang="ko-KR" sz="1600" dirty="0"/>
              <a:t>, </a:t>
            </a:r>
            <a:r>
              <a:rPr lang="ko-KR" altLang="en-US" sz="1600" dirty="0"/>
              <a:t>나이 정보를 텍스트로 </a:t>
            </a:r>
            <a:r>
              <a:rPr lang="ko-KR" altLang="en-US" sz="1600" dirty="0" smtClean="0"/>
              <a:t>출력하는 프로그램입니다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pPr marL="45720" indent="0">
              <a:buNone/>
            </a:pPr>
            <a:r>
              <a:rPr lang="en-US" altLang="ko-KR" sz="1600" dirty="0" smtClean="0"/>
              <a:t>3</a:t>
            </a:r>
            <a:r>
              <a:rPr lang="en-US" altLang="ko-KR" sz="1600" dirty="0" smtClean="0"/>
              <a:t>.</a:t>
            </a:r>
            <a:r>
              <a:rPr lang="ko-KR" altLang="en-US" sz="1600" dirty="0"/>
              <a:t> 장단점 </a:t>
            </a:r>
            <a:r>
              <a:rPr lang="ko-KR" altLang="en-US" sz="1600" dirty="0" smtClean="0"/>
              <a:t>분석 </a:t>
            </a:r>
            <a:r>
              <a:rPr lang="en-US" altLang="ko-KR" sz="1600" dirty="0" smtClean="0"/>
              <a:t>: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 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(1) </a:t>
            </a:r>
            <a:r>
              <a:rPr lang="ko-KR" altLang="en-US" sz="1600" dirty="0" err="1" smtClean="0"/>
              <a:t>네이버의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얼굴 감지 </a:t>
            </a:r>
            <a:r>
              <a:rPr lang="en-US" altLang="ko-KR" sz="1600" dirty="0"/>
              <a:t>API</a:t>
            </a:r>
            <a:r>
              <a:rPr lang="ko-KR" altLang="en-US" sz="1600" dirty="0"/>
              <a:t>를 이용하여 얼굴을 감지하고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정보를 추출할 </a:t>
            </a:r>
            <a:r>
              <a:rPr lang="ko-KR" altLang="en-US" sz="1600" dirty="0" smtClean="0"/>
              <a:t> 수 </a:t>
            </a:r>
            <a:r>
              <a:rPr lang="ko-KR" altLang="en-US" sz="1600" dirty="0"/>
              <a:t>있습니다</a:t>
            </a:r>
            <a:r>
              <a:rPr lang="en-US" altLang="ko-KR" sz="1600" dirty="0"/>
              <a:t>.</a:t>
            </a:r>
            <a:r>
              <a:rPr lang="en-US" altLang="ko-KR" sz="1600" dirty="0" smtClean="0"/>
              <a:t>  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(2) requests </a:t>
            </a:r>
            <a:r>
              <a:rPr lang="ko-KR" altLang="en-US" sz="1600" dirty="0"/>
              <a:t>라이브러리를 사용하여 </a:t>
            </a:r>
            <a:r>
              <a:rPr lang="en-US" altLang="ko-KR" sz="1600" dirty="0"/>
              <a:t>API</a:t>
            </a:r>
            <a:r>
              <a:rPr lang="ko-KR" altLang="en-US" sz="1600" dirty="0"/>
              <a:t>와 손쉽게 통신할 수 있다는 것이 있습니다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단점 </a:t>
            </a:r>
            <a:r>
              <a:rPr lang="en-US" altLang="ko-KR" sz="1600" dirty="0" smtClean="0"/>
              <a:t>: 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(1) </a:t>
            </a:r>
            <a:r>
              <a:rPr lang="ko-KR" altLang="en-US" sz="1600" dirty="0" smtClean="0"/>
              <a:t>얼굴 </a:t>
            </a:r>
            <a:r>
              <a:rPr lang="ko-KR" altLang="en-US" sz="1600" dirty="0"/>
              <a:t>감지 </a:t>
            </a:r>
            <a:r>
              <a:rPr lang="en-US" altLang="ko-KR" sz="1600" dirty="0"/>
              <a:t>API</a:t>
            </a:r>
            <a:r>
              <a:rPr lang="ko-KR" altLang="en-US" sz="1600" dirty="0"/>
              <a:t>는 정확도가 떨어지는 경우가 있으므로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이를 고려하여 사용해야 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(</a:t>
            </a:r>
            <a:r>
              <a:rPr lang="en-US" altLang="ko-KR" sz="1600" dirty="0"/>
              <a:t>2</a:t>
            </a:r>
            <a:r>
              <a:rPr lang="en-US" altLang="ko-KR" sz="1600" dirty="0" smtClean="0"/>
              <a:t>) </a:t>
            </a:r>
            <a:r>
              <a:rPr lang="ko-KR" altLang="en-US" sz="1600" dirty="0"/>
              <a:t>이미지 처리 속도가 느릴 수 있으므로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대규모 이미지를 처리하는 경우에는 처리 시간이 오래 걸릴 수 있습니다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 marL="45720" indent="0">
              <a:buNone/>
            </a:pPr>
            <a:r>
              <a:rPr lang="en-US" altLang="ko-KR" sz="1600" dirty="0" smtClean="0"/>
              <a:t> 4. </a:t>
            </a:r>
            <a:r>
              <a:rPr lang="ko-KR" altLang="en-US" sz="1600" dirty="0" smtClean="0"/>
              <a:t>추가 해주고 싶은 내용 </a:t>
            </a:r>
            <a:r>
              <a:rPr lang="en-US" altLang="ko-KR" sz="1600" dirty="0" smtClean="0"/>
              <a:t>: </a:t>
            </a:r>
          </a:p>
          <a:p>
            <a:pPr>
              <a:buFontTx/>
              <a:buChar char="-"/>
            </a:pPr>
            <a:r>
              <a:rPr lang="ko-KR" altLang="en-US" sz="1600" dirty="0"/>
              <a:t>얼굴 감지 결과를 활용한 다양한 </a:t>
            </a:r>
            <a:r>
              <a:rPr lang="ko-KR" altLang="en-US" sz="1600" dirty="0" smtClean="0"/>
              <a:t>분류의 얼굴 형을 </a:t>
            </a:r>
            <a:r>
              <a:rPr lang="ko-KR" altLang="en-US" sz="1600" dirty="0"/>
              <a:t>동</a:t>
            </a:r>
            <a:r>
              <a:rPr lang="ko-KR" altLang="en-US" sz="1600" dirty="0" smtClean="0"/>
              <a:t>물과 비교해 얼굴이 무슨 동물의 얼굴 형 인가의 내용을 추가해주고 싶으며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예를 들어 강아지 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고양이 형 등 얼굴을 구체적으로 감지 하는 것이 중요하다고 생각합니다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8109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95536" y="731520"/>
            <a:ext cx="8352928" cy="5505792"/>
          </a:xfrm>
        </p:spPr>
        <p:txBody>
          <a:bodyPr/>
          <a:lstStyle/>
          <a:p>
            <a:r>
              <a:rPr lang="ko-KR" altLang="en-US" dirty="0" smtClean="0"/>
              <a:t>결과물 </a:t>
            </a:r>
            <a:r>
              <a:rPr lang="en-US" altLang="ko-KR" dirty="0" smtClean="0"/>
              <a:t>: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416824" cy="42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38842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기류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96</TotalTime>
  <Words>185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기류</vt:lpstr>
      <vt:lpstr>깃 허브 사이트에 있는 얼굴 인식 모델의 단점 찾기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깃허브 사이트에 있는 얼굴 인식 모델의 단점찾기</dc:title>
  <dc:creator>이태승</dc:creator>
  <cp:lastModifiedBy>이태승</cp:lastModifiedBy>
  <cp:revision>11</cp:revision>
  <dcterms:created xsi:type="dcterms:W3CDTF">2023-03-28T13:30:34Z</dcterms:created>
  <dcterms:modified xsi:type="dcterms:W3CDTF">2023-04-19T07:59:56Z</dcterms:modified>
</cp:coreProperties>
</file>