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4" r:id="rId2"/>
    <p:sldId id="365" r:id="rId3"/>
    <p:sldId id="372" r:id="rId4"/>
    <p:sldId id="368" r:id="rId5"/>
    <p:sldId id="373" r:id="rId6"/>
    <p:sldId id="374" r:id="rId7"/>
    <p:sldId id="375" r:id="rId8"/>
    <p:sldId id="376" r:id="rId9"/>
    <p:sldId id="367" r:id="rId10"/>
    <p:sldId id="370" r:id="rId11"/>
    <p:sldId id="377" r:id="rId12"/>
    <p:sldId id="378" r:id="rId13"/>
    <p:sldId id="379" r:id="rId14"/>
    <p:sldId id="380" r:id="rId15"/>
    <p:sldId id="369" r:id="rId16"/>
    <p:sldId id="382" r:id="rId17"/>
    <p:sldId id="381" r:id="rId18"/>
    <p:sldId id="383" r:id="rId19"/>
    <p:sldId id="384" r:id="rId20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19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2020. 7. 30.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89597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logistic regression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linear regression</a:t>
            </a:r>
            <a:r>
              <a:rPr kumimoji="1" lang="ko-Kore-KR" altLang="en-US" dirty="0"/>
              <a:t>과 다르게 </a:t>
            </a:r>
          </a:p>
        </p:txBody>
      </p:sp>
    </p:spTree>
    <p:extLst>
      <p:ext uri="{BB962C8B-B14F-4D97-AF65-F5344CB8AC3E}">
        <p14:creationId xmlns:p14="http://schemas.microsoft.com/office/powerpoint/2010/main" val="424197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363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linear regression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예측값과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실제값의</a:t>
            </a:r>
            <a:r>
              <a:rPr kumimoji="1" lang="ko-KR" altLang="en-US" dirty="0"/>
              <a:t> 차이를 구해서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함수를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제곱을 하는 이유는 마이너스 값 때문에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다 더해서 평균을 내어 이 값이 최소가 되어야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가 최소가 되어야</a:t>
            </a:r>
            <a:r>
              <a:rPr kumimoji="1" lang="en-US" altLang="ko-KR" dirty="0"/>
              <a:t>)</a:t>
            </a:r>
            <a:r>
              <a:rPr kumimoji="1" lang="ko-KR" altLang="en-US" dirty="0"/>
              <a:t> 잘 된 예측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172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H(x)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hypothesis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 함수는 </a:t>
            </a:r>
            <a:r>
              <a:rPr kumimoji="1" lang="ko-KR" altLang="en-US" dirty="0" err="1"/>
              <a:t>예측값과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실제값의</a:t>
            </a:r>
            <a:r>
              <a:rPr kumimoji="1" lang="ko-KR" altLang="en-US" dirty="0"/>
              <a:t> 차이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결론적으로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W</a:t>
            </a:r>
            <a:r>
              <a:rPr kumimoji="1" lang="ko-KR" altLang="en-US" dirty="0"/>
              <a:t>와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함수가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424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의 값을 </a:t>
            </a:r>
            <a:r>
              <a:rPr kumimoji="1" lang="en-US" altLang="ko-KR" dirty="0"/>
              <a:t>minimize</a:t>
            </a:r>
            <a:r>
              <a:rPr kumimoji="1" lang="ko-KR" altLang="en-US" dirty="0"/>
              <a:t>하는 </a:t>
            </a:r>
            <a:r>
              <a:rPr kumimoji="1" lang="en-US" altLang="ko-KR" dirty="0" err="1"/>
              <a:t>W,b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찾는것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간단한 예시를 위해 </a:t>
            </a:r>
            <a:r>
              <a:rPr kumimoji="1" lang="en-US" altLang="ko-KR" dirty="0"/>
              <a:t>b=0</a:t>
            </a:r>
            <a:r>
              <a:rPr kumimoji="1" lang="ko-KR" altLang="en-US" dirty="0" err="1"/>
              <a:t>일때의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함수가 그림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w=1</a:t>
            </a:r>
            <a:r>
              <a:rPr kumimoji="1" lang="ko-KR" altLang="en-US" dirty="0" err="1"/>
              <a:t>일때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가 최소가 된다는 것을 알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구하려면 미분을 해서 찾아가면 된다는 것도 알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05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최소점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(global minimum)</a:t>
            </a:r>
            <a:r>
              <a:rPr kumimoji="1" lang="ko-KR" altLang="en-US" dirty="0"/>
              <a:t>을 찾기 위한 알고리즘이 </a:t>
            </a:r>
            <a:r>
              <a:rPr kumimoji="1" lang="en-US" altLang="ko-KR" dirty="0"/>
              <a:t>gradient descent </a:t>
            </a:r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263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등산에서 정상에서 </a:t>
            </a:r>
            <a:r>
              <a:rPr kumimoji="1" lang="ko-KR" altLang="en-US" dirty="0" err="1"/>
              <a:t>내려가있는</a:t>
            </a:r>
            <a:r>
              <a:rPr kumimoji="1" lang="ko-KR" altLang="en-US" dirty="0"/>
              <a:t> 경사를 찾아 조금씩 내려가서 지상에 닿는 것 </a:t>
            </a:r>
            <a:r>
              <a:rPr kumimoji="1" lang="ko-KR" altLang="en-US" dirty="0" err="1"/>
              <a:t>처럼</a:t>
            </a:r>
            <a:endParaRPr kumimoji="1" lang="en-US" altLang="ko-KR" dirty="0"/>
          </a:p>
          <a:p>
            <a:r>
              <a:rPr kumimoji="1" lang="ko-Kore-KR" altLang="en-US" dirty="0"/>
              <a:t>어떠한</a:t>
            </a:r>
            <a:r>
              <a:rPr kumimoji="1" lang="ko-KR" altLang="en-US" dirty="0"/>
              <a:t> 점에서 시작하더라도 </a:t>
            </a:r>
            <a:r>
              <a:rPr kumimoji="1" lang="ko-KR" altLang="en-US" dirty="0" err="1"/>
              <a:t>최소점에</a:t>
            </a:r>
            <a:r>
              <a:rPr kumimoji="1" lang="ko-KR" altLang="en-US" dirty="0"/>
              <a:t> 도달할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기울기를 내려가서 찾고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686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미분을</a:t>
            </a:r>
            <a:r>
              <a:rPr kumimoji="1" lang="ko-KR" altLang="en-US" dirty="0"/>
              <a:t> 통해서 구하면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미분을 하는 과정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미분을 편하게 하기 위해 </a:t>
            </a:r>
            <a:r>
              <a:rPr kumimoji="1" lang="en-US" altLang="ko-KR" dirty="0"/>
              <a:t>½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곱했다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W</a:t>
            </a:r>
            <a:r>
              <a:rPr kumimoji="1" lang="ko-Kore-KR" altLang="en-US" dirty="0"/>
              <a:t>를 업데이트</a:t>
            </a:r>
          </a:p>
        </p:txBody>
      </p:sp>
    </p:spTree>
    <p:extLst>
      <p:ext uri="{BB962C8B-B14F-4D97-AF65-F5344CB8AC3E}">
        <p14:creationId xmlns:p14="http://schemas.microsoft.com/office/powerpoint/2010/main" val="325589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중요한 것은 </a:t>
            </a:r>
            <a:r>
              <a:rPr kumimoji="1" lang="en-US" altLang="ko-Kore-KR" dirty="0"/>
              <a:t>cost</a:t>
            </a:r>
            <a:r>
              <a:rPr kumimoji="1" lang="ko-Kore-KR" altLang="en-US" dirty="0"/>
              <a:t>함수가 </a:t>
            </a:r>
            <a:r>
              <a:rPr kumimoji="1" lang="en-US" altLang="ko-Kore-KR" dirty="0"/>
              <a:t>convex function</a:t>
            </a:r>
            <a:r>
              <a:rPr kumimoji="1" lang="ko-Kore-KR" altLang="en-US" dirty="0"/>
              <a:t>의 모양이 되어야 한다는 것이다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그래야지 어떤 점에서 시작하던 간에 </a:t>
            </a:r>
            <a:r>
              <a:rPr kumimoji="1" lang="en-US" altLang="ko-Kore-KR" dirty="0"/>
              <a:t>gradient descent </a:t>
            </a:r>
            <a:r>
              <a:rPr kumimoji="1" lang="ko-Kore-KR" altLang="en-US" dirty="0"/>
              <a:t>알고리즘을 사용하면 최저점에 도달할 수 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만약 울퉁불퉁한 모양이라면 시작한 점에 따라서 구하는 최저점이 달라질 수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442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multivariable</a:t>
            </a:r>
            <a:r>
              <a:rPr kumimoji="1" lang="ko-KR" altLang="en-US" dirty="0"/>
              <a:t>에서 식을 풀어서 적는 것 보다 행렬의 곱셈을 이용해서 표현하면 편하고</a:t>
            </a:r>
            <a:endParaRPr kumimoji="1" lang="en-US" altLang="ko-KR" dirty="0"/>
          </a:p>
          <a:p>
            <a:r>
              <a:rPr kumimoji="1" lang="en-US" altLang="ko-KR" dirty="0"/>
              <a:t>XW</a:t>
            </a:r>
            <a:r>
              <a:rPr kumimoji="1" lang="ko-KR" altLang="en-US" dirty="0"/>
              <a:t>이렇게 표현한다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4800" dirty="0"/>
              <a:t>모두를 위한 </a:t>
            </a:r>
            <a:r>
              <a:rPr lang="ko-KR" altLang="en-US" sz="4800" dirty="0" err="1"/>
              <a:t>딥러닝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29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22297392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90056-FF28-F943-BB33-0341707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9C14E-4D12-BA4C-A258-AE51CD27F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BC3962-0D60-D542-86BB-2950BBE91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3" y="3068864"/>
            <a:ext cx="10946854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70A41-7269-2F47-848C-CA6A579D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774D0-AC83-3F43-B666-69D1BC4BB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9579D9-EC2E-9F44-83EF-90489F8D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43" y="1562100"/>
            <a:ext cx="6121400" cy="309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9DF1D5-979D-534E-914B-BB3AA8CC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22" y="5221515"/>
            <a:ext cx="608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055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2ACE-0513-524A-ACDF-45166ACA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0D122-C9F3-FB47-926F-F68E133E3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Sigmoid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D62D6-CE56-5647-9E1F-6E78C953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21" y="1562100"/>
            <a:ext cx="8435521" cy="5707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308EF0-C99F-A04E-88E3-0CF484D28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7133897"/>
            <a:ext cx="4651088" cy="16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61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5E0FC-E81E-0A4E-9170-A9990F54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3541C-B372-5349-A821-A2F0CFC94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34F92-560C-9946-BC4E-6FFA3190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999341"/>
            <a:ext cx="7324272" cy="3193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62F1F5-0D1E-F840-9808-C6B42565F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629725"/>
            <a:ext cx="10316387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169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9CDBC-5BBA-AB44-BE25-EF2897B6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AAE05-3F75-294A-A84C-DACCE0FC5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06588-FC59-254F-B5B3-9D016593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85" y="2019300"/>
            <a:ext cx="9776514" cy="45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94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FE70-6E33-4043-AFED-F8854495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24406-4660-B84C-B304-1B159B874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  </a:t>
            </a:r>
            <a:endParaRPr kumimoji="1" lang="ko-Kore-KR" altLang="en-US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B0CB92-EACA-BC4A-907D-987A23676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4" y="2789464"/>
            <a:ext cx="10965931" cy="54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11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957F-F816-9D45-8B38-47FDF56A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B456C-F5B4-0F43-AED4-7652DE471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FB815-8F37-CD4A-A3ED-B1B8B04C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393621"/>
            <a:ext cx="9835815" cy="2966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1863B3-DF5B-C544-85C9-C9AC36ED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06" y="3393621"/>
            <a:ext cx="1465805" cy="24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634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BFB1-E8C2-864E-9249-3AAFBBD0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18D6C-E2AC-0D49-970B-32786EC7A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07D47-24DF-0F47-B6AE-3A283CCE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4" y="2309586"/>
            <a:ext cx="11448726" cy="58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26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F05B-8A75-6041-8940-E01CE86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3DD78-A5F5-754B-BD43-B901006BC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4472F-4210-D542-85C7-3B8F5367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95617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13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12007-2D90-3441-A9A5-725FCE24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8B520-4F58-0645-B5B5-E4A45E9E3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40092-2B7F-3942-A8EE-17940E62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1" y="1485900"/>
            <a:ext cx="12124678" cy="72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663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FDEF-FD62-374A-8FD4-ED4353CD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/>
              <a:t>lec02 – Linear Regression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DC5-CC60-534A-A500-07624984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2800" b="0" dirty="0"/>
              <a:t> </a:t>
            </a:r>
          </a:p>
          <a:p>
            <a:pPr lvl="1"/>
            <a:endParaRPr kumimoji="1" lang="ko-Kore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C0B38-6063-CE4D-A5CB-8DF916ED9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9" y="2146300"/>
            <a:ext cx="1129962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425EF-81A7-3D43-9F9E-BC0F37BD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dirty="0"/>
              <a:t>lec02 – Linear Regression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C1A1-8FB7-384D-AFD7-907A426F3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5D2A3-9942-8E48-A6D5-636562CAA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94" y="2317296"/>
            <a:ext cx="8190411" cy="51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853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6A3E-D9CB-184F-B9D4-1FC22C20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1A73-D23B-D646-9A44-0D2DA0B8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 </a:t>
            </a:r>
            <a:endParaRPr kumimoji="1" lang="ko-Kore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5718-A7AC-E64D-BBE5-1470AB06A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36" y="1562100"/>
            <a:ext cx="7128328" cy="72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15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21A97-4343-E94E-9232-8CA7B44D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9E081-6021-D348-88DF-CFE1E67F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E3C4B-BA6F-7B43-A021-25DF9394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0" y="2272393"/>
            <a:ext cx="11370459" cy="52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28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B297-999F-A840-BB42-4813582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04DCF-972F-D144-BE6B-6AE675BB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44E15-D9E5-F643-A94F-A1497D03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485900"/>
            <a:ext cx="12087829" cy="68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48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8039E-74A1-E243-8997-AEE79E76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1CC39-BFA7-0342-AC89-9659DAEA8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E14F3-92FF-9E4F-88FC-CFA6AD5B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63" y="1703614"/>
            <a:ext cx="5116317" cy="3173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1F481A-4E5F-324E-AB1F-E03B66242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66" y="4572000"/>
            <a:ext cx="6125834" cy="40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82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FB3A-5786-374D-AD44-7255A09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29CF1-777F-9D47-A063-7711317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C6FF7-8981-1947-9E9F-9464B9D8D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72" y="1485900"/>
            <a:ext cx="10140042" cy="72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95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1017-D98D-0342-BCA3-3CD3A5B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lec04 – Multivariable Regression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983A5-E763-DC44-B730-3D9211E3A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19DB1-1B4E-EC4A-B6C0-A075DB17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1" y="1562099"/>
            <a:ext cx="10158438" cy="60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49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17921</TotalTime>
  <Words>343</Words>
  <Application>Microsoft Macintosh PowerPoint</Application>
  <PresentationFormat>사용자 지정</PresentationFormat>
  <Paragraphs>66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모두를 위한 딥러닝</vt:lpstr>
      <vt:lpstr>lec02 – Linear Regression</vt:lpstr>
      <vt:lpstr>lec02 – Linear Regression</vt:lpstr>
      <vt:lpstr>lec03 – Minimizing Cost</vt:lpstr>
      <vt:lpstr>lec03 – Minimizing Cost</vt:lpstr>
      <vt:lpstr>lec03 – Minimizing Cost</vt:lpstr>
      <vt:lpstr>lec03 – Minimizing Cost</vt:lpstr>
      <vt:lpstr>lec03 – Minimizing Cost</vt:lpstr>
      <vt:lpstr>lec04 – Multivariable Regression</vt:lpstr>
      <vt:lpstr>lec05 – Logistic(regression) classifier</vt:lpstr>
      <vt:lpstr>lec05 – Logistic(regression) classifier</vt:lpstr>
      <vt:lpstr>lec05 – Logistic(regression) classifier</vt:lpstr>
      <vt:lpstr>lec05 – Logistic(regression) classifier</vt:lpstr>
      <vt:lpstr>lec05 – Logistic(regression) classifier</vt:lpstr>
      <vt:lpstr>lec06 – Softmax Classifier</vt:lpstr>
      <vt:lpstr>lec06 – Softmax Classifier</vt:lpstr>
      <vt:lpstr>lec06 – Softmax Classifier</vt:lpstr>
      <vt:lpstr>lec06 – Softmax Classifier</vt:lpstr>
      <vt:lpstr>lec06 – Softmax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487</cp:revision>
  <cp:lastPrinted>2020-07-22T05:44:20Z</cp:lastPrinted>
  <dcterms:modified xsi:type="dcterms:W3CDTF">2020-07-30T01:50:40Z</dcterms:modified>
</cp:coreProperties>
</file>