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1" r:id="rId3"/>
  </p:sldMasterIdLst>
  <p:notesMasterIdLst>
    <p:notesMasterId r:id="rId9"/>
  </p:notesMasterIdLst>
  <p:handoutMasterIdLst>
    <p:handoutMasterId r:id="rId10"/>
  </p:handoutMasterIdLst>
  <p:sldIdLst>
    <p:sldId id="324" r:id="rId4"/>
    <p:sldId id="325" r:id="rId5"/>
    <p:sldId id="309" r:id="rId6"/>
    <p:sldId id="326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58B8"/>
    <a:srgbClr val="75DBFF"/>
    <a:srgbClr val="9BE5FF"/>
    <a:srgbClr val="596DC3"/>
    <a:srgbClr val="6275C6"/>
    <a:srgbClr val="9E1915"/>
    <a:srgbClr val="C7CEEB"/>
    <a:srgbClr val="FFFFFF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8" autoAdjust="0"/>
    <p:restoredTop sz="95487" autoAdjust="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1"/>
            <a:ext cx="12192000" cy="427914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36" y="5462806"/>
            <a:ext cx="3093092" cy="750585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590" y="29989"/>
            <a:ext cx="1976037" cy="4564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23090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53-A203-48DF-A83A-4B85F437CA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25B-F748-4884-8038-0B120D54F3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11485562" cy="5613112"/>
          </a:xfrm>
        </p:spPr>
        <p:txBody>
          <a:bodyPr/>
          <a:lstStyle>
            <a:lvl3pPr marL="895350" indent="-266700">
              <a:defRPr/>
            </a:lvl3pPr>
            <a:lvl4pPr marL="1081405" indent="-186055">
              <a:defRPr/>
            </a:lvl4pPr>
            <a:lvl5pPr marL="1256030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7761287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215599" y="886691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/>
          <a:srcRect t="15506" b="26779"/>
          <a:stretch>
            <a:fillRect/>
          </a:stretch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/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marL="895350" indent="-266700">
              <a:defRPr/>
            </a:lvl3pPr>
            <a:lvl4pPr marL="1081405" indent="-186055">
              <a:defRPr/>
            </a:lvl4pPr>
            <a:lvl5pPr marL="1256030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7178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580" indent="-14478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9"/>
          <a:srcRect t="15506" b="26779"/>
          <a:stretch>
            <a:fillRect/>
          </a:stretch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380" marR="0" indent="-27178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405" marR="0" indent="-18605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6030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53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9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86691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47" y="6568331"/>
            <a:ext cx="357335" cy="21224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367028" y="734104"/>
            <a:ext cx="11485494" cy="45719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>
            <a:fillRect/>
          </a:stretch>
        </p:blipFill>
        <p:spPr>
          <a:xfrm>
            <a:off x="9845964" y="6564750"/>
            <a:ext cx="1684420" cy="225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defRPr sz="20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380" marR="0" indent="-27178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405" marR="0" indent="-18605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6030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53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3600" dirty="0">
                <a:solidFill>
                  <a:prstClr val="white">
                    <a:lumMod val="50000"/>
                  </a:prstClr>
                </a:solidFill>
              </a:rPr>
              <a:t>[SWCON253] Machine Learning</a:t>
            </a:r>
            <a:br>
              <a:rPr lang="en-US" altLang="ko-KR" sz="44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P5. PCA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200" dirty="0"/>
              <a:t>Spring 2021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</a:rPr>
              <a:t>신 은 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P5. PCA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[P5.a] PCA</a:t>
            </a:r>
            <a:r>
              <a:rPr lang="ko-KR" altLang="en-US" dirty="0"/>
              <a:t>를 이용한 차원 축소</a:t>
            </a:r>
            <a:endParaRPr lang="en-US" altLang="ko-KR" dirty="0"/>
          </a:p>
          <a:p>
            <a:r>
              <a:rPr lang="en-US" altLang="ko-KR" sz="2400" dirty="0"/>
              <a:t>[P5.b] </a:t>
            </a:r>
            <a:r>
              <a:rPr lang="en-US" altLang="ko-KR" dirty="0"/>
              <a:t>PCA</a:t>
            </a:r>
            <a:r>
              <a:rPr lang="ko-KR" altLang="en-US" dirty="0"/>
              <a:t>를 이용한 군집화</a:t>
            </a: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[P5.a] PCA</a:t>
            </a:r>
            <a:r>
              <a:rPr lang="ko-KR" altLang="en-US" dirty="0"/>
              <a:t>를 이용한 차원축소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이용하는 방법을 익힌다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이용하여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차원축소를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수행할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이용하여 차원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축소를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[P5.b] </a:t>
            </a:r>
            <a:r>
              <a:rPr lang="en-US" altLang="ko-KR" dirty="0"/>
              <a:t>PCA</a:t>
            </a:r>
            <a:r>
              <a:rPr lang="ko-KR" altLang="en-US" dirty="0"/>
              <a:t>를 이용한 군집화</a:t>
            </a:r>
            <a:endParaRPr lang="en-US" altLang="ko-KR" dirty="0">
              <a:latin typeface="+mn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이용하여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IRIS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데이터를 군집화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모델 학습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과정을 구현할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이용하여 군집화가 가능한지 확인해 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55600" lvl="1" indent="0">
              <a:buNone/>
            </a:pPr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dataset</a:t>
            </a:r>
            <a:r>
              <a:rPr lang="ko-KR" altLang="en-US" dirty="0"/>
              <a:t>을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5386600"/>
            <a:ext cx="9173855" cy="1066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241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Helvetica Neue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2_김휘용_본문</vt:lpstr>
      <vt:lpstr>[SWCON253] Machine Learning P5. PCA</vt:lpstr>
      <vt:lpstr>P5. PCA</vt:lpstr>
      <vt:lpstr>[P5.a] PCA를 이용한 차원축소</vt:lpstr>
      <vt:lpstr>[P5.b] PCA를 이용한 군집화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Shin EunSeop</cp:lastModifiedBy>
  <cp:revision>901</cp:revision>
  <cp:lastPrinted>2021-04-28T05:15:45Z</cp:lastPrinted>
  <dcterms:created xsi:type="dcterms:W3CDTF">2021-04-28T05:15:45Z</dcterms:created>
  <dcterms:modified xsi:type="dcterms:W3CDTF">2021-06-09T04:56:06Z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