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8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9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7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5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6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7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7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032E-5182-4997-9D94-C5186888C5DC}" type="datetimeFigureOut">
              <a:rPr lang="ko-KR" altLang="en-US" smtClean="0"/>
              <a:t>2016-06-15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39DC-73BC-4A53-AED7-4752385B5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50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PureJY</dc:creator>
  <cp:lastModifiedBy>PureJY</cp:lastModifiedBy>
  <cp:revision>1</cp:revision>
  <dcterms:created xsi:type="dcterms:W3CDTF">2016-06-15T07:14:32Z</dcterms:created>
  <dcterms:modified xsi:type="dcterms:W3CDTF">2016-06-15T07:14:52Z</dcterms:modified>
</cp:coreProperties>
</file>