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861E4-FE1D-4BC3-9F46-18C76A801632}" v="4" dt="2025-02-18T22:21:2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Enrique Garcia Gallegos" userId="cc31e162ffad0388" providerId="LiveId" clId="{EC7861E4-FE1D-4BC3-9F46-18C76A801632}"/>
    <pc:docChg chg="custSel addSld modSld">
      <pc:chgData name="Luis Enrique Garcia Gallegos" userId="cc31e162ffad0388" providerId="LiveId" clId="{EC7861E4-FE1D-4BC3-9F46-18C76A801632}" dt="2025-02-18T22:27:54.531" v="567" actId="14100"/>
      <pc:docMkLst>
        <pc:docMk/>
      </pc:docMkLst>
      <pc:sldChg chg="modSp">
        <pc:chgData name="Luis Enrique Garcia Gallegos" userId="cc31e162ffad0388" providerId="LiveId" clId="{EC7861E4-FE1D-4BC3-9F46-18C76A801632}" dt="2025-02-18T20:10:48.610" v="0"/>
        <pc:sldMkLst>
          <pc:docMk/>
          <pc:sldMk cId="1100859762" sldId="256"/>
        </pc:sldMkLst>
        <pc:spChg chg="mod">
          <ac:chgData name="Luis Enrique Garcia Gallegos" userId="cc31e162ffad0388" providerId="LiveId" clId="{EC7861E4-FE1D-4BC3-9F46-18C76A801632}" dt="2025-02-18T20:10:48.610" v="0"/>
          <ac:spMkLst>
            <pc:docMk/>
            <pc:sldMk cId="1100859762" sldId="256"/>
            <ac:spMk id="2" creationId="{BF46C5D8-35DE-E730-8877-A50F7B5F41D9}"/>
          </ac:spMkLst>
        </pc:spChg>
        <pc:spChg chg="mod">
          <ac:chgData name="Luis Enrique Garcia Gallegos" userId="cc31e162ffad0388" providerId="LiveId" clId="{EC7861E4-FE1D-4BC3-9F46-18C76A801632}" dt="2025-02-18T20:10:48.610" v="0"/>
          <ac:spMkLst>
            <pc:docMk/>
            <pc:sldMk cId="1100859762" sldId="256"/>
            <ac:spMk id="3" creationId="{F14DB95D-99A7-D1FD-6730-4EED67A00F53}"/>
          </ac:spMkLst>
        </pc:spChg>
      </pc:sldChg>
      <pc:sldChg chg="addSp delSp modSp new mod setBg modClrScheme chgLayout">
        <pc:chgData name="Luis Enrique Garcia Gallegos" userId="cc31e162ffad0388" providerId="LiveId" clId="{EC7861E4-FE1D-4BC3-9F46-18C76A801632}" dt="2025-02-18T22:07:37.156" v="73" actId="790"/>
        <pc:sldMkLst>
          <pc:docMk/>
          <pc:sldMk cId="3939245679" sldId="257"/>
        </pc:sldMkLst>
        <pc:spChg chg="mod ord">
          <ac:chgData name="Luis Enrique Garcia Gallegos" userId="cc31e162ffad0388" providerId="LiveId" clId="{EC7861E4-FE1D-4BC3-9F46-18C76A801632}" dt="2025-02-18T22:07:37.156" v="73" actId="790"/>
          <ac:spMkLst>
            <pc:docMk/>
            <pc:sldMk cId="3939245679" sldId="257"/>
            <ac:spMk id="2" creationId="{C50FFF72-1D7D-A777-51E5-F25A642ED5D3}"/>
          </ac:spMkLst>
        </pc:spChg>
        <pc:spChg chg="del mod ord">
          <ac:chgData name="Luis Enrique Garcia Gallegos" userId="cc31e162ffad0388" providerId="LiveId" clId="{EC7861E4-FE1D-4BC3-9F46-18C76A801632}" dt="2025-02-18T22:01:34.008" v="10" actId="700"/>
          <ac:spMkLst>
            <pc:docMk/>
            <pc:sldMk cId="3939245679" sldId="257"/>
            <ac:spMk id="3" creationId="{02DD0BF8-2A5E-08B0-1A04-0F0BC8244139}"/>
          </ac:spMkLst>
        </pc:spChg>
        <pc:spChg chg="add mod ord">
          <ac:chgData name="Luis Enrique Garcia Gallegos" userId="cc31e162ffad0388" providerId="LiveId" clId="{EC7861E4-FE1D-4BC3-9F46-18C76A801632}" dt="2025-02-18T22:07:06.434" v="56" actId="790"/>
          <ac:spMkLst>
            <pc:docMk/>
            <pc:sldMk cId="3939245679" sldId="257"/>
            <ac:spMk id="4" creationId="{A2595027-189F-3EBC-7D42-1EE7E4A94295}"/>
          </ac:spMkLst>
        </pc:spChg>
        <pc:spChg chg="add del mod ord">
          <ac:chgData name="Luis Enrique Garcia Gallegos" userId="cc31e162ffad0388" providerId="LiveId" clId="{EC7861E4-FE1D-4BC3-9F46-18C76A801632}" dt="2025-02-18T22:02:21.096" v="11" actId="931"/>
          <ac:spMkLst>
            <pc:docMk/>
            <pc:sldMk cId="3939245679" sldId="257"/>
            <ac:spMk id="5" creationId="{F177B4CB-2D69-AC06-00EF-5425FFC35E5F}"/>
          </ac:spMkLst>
        </pc:spChg>
        <pc:spChg chg="add">
          <ac:chgData name="Luis Enrique Garcia Gallegos" userId="cc31e162ffad0388" providerId="LiveId" clId="{EC7861E4-FE1D-4BC3-9F46-18C76A801632}" dt="2025-02-18T22:02:53.204" v="48" actId="26606"/>
          <ac:spMkLst>
            <pc:docMk/>
            <pc:sldMk cId="3939245679" sldId="257"/>
            <ac:spMk id="12" creationId="{0CABCAE3-64FC-4149-819F-2C1812824154}"/>
          </ac:spMkLst>
        </pc:spChg>
        <pc:spChg chg="add">
          <ac:chgData name="Luis Enrique Garcia Gallegos" userId="cc31e162ffad0388" providerId="LiveId" clId="{EC7861E4-FE1D-4BC3-9F46-18C76A801632}" dt="2025-02-18T22:02:53.204" v="48" actId="26606"/>
          <ac:spMkLst>
            <pc:docMk/>
            <pc:sldMk cId="3939245679" sldId="257"/>
            <ac:spMk id="20" creationId="{2FA7AD0A-1871-4DF8-9235-F49D0513B9C1}"/>
          </ac:spMkLst>
        </pc:spChg>
        <pc:spChg chg="add">
          <ac:chgData name="Luis Enrique Garcia Gallegos" userId="cc31e162ffad0388" providerId="LiveId" clId="{EC7861E4-FE1D-4BC3-9F46-18C76A801632}" dt="2025-02-18T22:02:53.204" v="48" actId="26606"/>
          <ac:spMkLst>
            <pc:docMk/>
            <pc:sldMk cId="3939245679" sldId="257"/>
            <ac:spMk id="22" creationId="{36B04CFB-FAE5-47DD-9B3E-4E9BA7A89CC1}"/>
          </ac:spMkLst>
        </pc:spChg>
        <pc:spChg chg="add">
          <ac:chgData name="Luis Enrique Garcia Gallegos" userId="cc31e162ffad0388" providerId="LiveId" clId="{EC7861E4-FE1D-4BC3-9F46-18C76A801632}" dt="2025-02-18T22:02:53.204" v="48" actId="26606"/>
          <ac:spMkLst>
            <pc:docMk/>
            <pc:sldMk cId="3939245679" sldId="257"/>
            <ac:spMk id="30" creationId="{622F7FD7-8884-4FD5-95AB-0B5C6033ADF7}"/>
          </ac:spMkLst>
        </pc:spChg>
        <pc:grpChg chg="add">
          <ac:chgData name="Luis Enrique Garcia Gallegos" userId="cc31e162ffad0388" providerId="LiveId" clId="{EC7861E4-FE1D-4BC3-9F46-18C76A801632}" dt="2025-02-18T22:02:53.204" v="48" actId="26606"/>
          <ac:grpSpMkLst>
            <pc:docMk/>
            <pc:sldMk cId="3939245679" sldId="257"/>
            <ac:grpSpMk id="26" creationId="{E8ACF89C-CFC3-4D68-B3C4-2BEFB7BBE5F7}"/>
          </ac:grpSpMkLst>
        </pc:grpChg>
        <pc:picChg chg="add mod">
          <ac:chgData name="Luis Enrique Garcia Gallegos" userId="cc31e162ffad0388" providerId="LiveId" clId="{EC7861E4-FE1D-4BC3-9F46-18C76A801632}" dt="2025-02-18T22:02:53.204" v="48" actId="26606"/>
          <ac:picMkLst>
            <pc:docMk/>
            <pc:sldMk cId="3939245679" sldId="257"/>
            <ac:picMk id="7" creationId="{B2FF3FB1-7B75-4D91-99CE-9C2FFE39137B}"/>
          </ac:picMkLst>
        </pc:picChg>
        <pc:picChg chg="add">
          <ac:chgData name="Luis Enrique Garcia Gallegos" userId="cc31e162ffad0388" providerId="LiveId" clId="{EC7861E4-FE1D-4BC3-9F46-18C76A801632}" dt="2025-02-18T22:02:53.204" v="48" actId="26606"/>
          <ac:picMkLst>
            <pc:docMk/>
            <pc:sldMk cId="3939245679" sldId="257"/>
            <ac:picMk id="14" creationId="{012FDCFE-9AD2-4D8A-8CBF-B3AA37EBF6DD}"/>
          </ac:picMkLst>
        </pc:picChg>
        <pc:picChg chg="add">
          <ac:chgData name="Luis Enrique Garcia Gallegos" userId="cc31e162ffad0388" providerId="LiveId" clId="{EC7861E4-FE1D-4BC3-9F46-18C76A801632}" dt="2025-02-18T22:02:53.204" v="48" actId="26606"/>
          <ac:picMkLst>
            <pc:docMk/>
            <pc:sldMk cId="3939245679" sldId="257"/>
            <ac:picMk id="32" creationId="{16EFE474-4FE0-4E8F-8F09-5ED2C9E76A84}"/>
          </ac:picMkLst>
        </pc:picChg>
      </pc:sldChg>
      <pc:sldChg chg="addSp delSp modSp new mod setBg modClrScheme chgLayout">
        <pc:chgData name="Luis Enrique Garcia Gallegos" userId="cc31e162ffad0388" providerId="LiveId" clId="{EC7861E4-FE1D-4BC3-9F46-18C76A801632}" dt="2025-02-18T22:18:36.164" v="232" actId="26606"/>
        <pc:sldMkLst>
          <pc:docMk/>
          <pc:sldMk cId="1585422706" sldId="258"/>
        </pc:sldMkLst>
        <pc:spChg chg="mod ord">
          <ac:chgData name="Luis Enrique Garcia Gallegos" userId="cc31e162ffad0388" providerId="LiveId" clId="{EC7861E4-FE1D-4BC3-9F46-18C76A801632}" dt="2025-02-18T22:18:36.164" v="232" actId="26606"/>
          <ac:spMkLst>
            <pc:docMk/>
            <pc:sldMk cId="1585422706" sldId="258"/>
            <ac:spMk id="2" creationId="{D2E04A2F-5446-40F7-5951-0A1EEE963BFA}"/>
          </ac:spMkLst>
        </pc:spChg>
        <pc:spChg chg="del mod ord">
          <ac:chgData name="Luis Enrique Garcia Gallegos" userId="cc31e162ffad0388" providerId="LiveId" clId="{EC7861E4-FE1D-4BC3-9F46-18C76A801632}" dt="2025-02-18T22:10:10.309" v="85" actId="700"/>
          <ac:spMkLst>
            <pc:docMk/>
            <pc:sldMk cId="1585422706" sldId="258"/>
            <ac:spMk id="3" creationId="{3963F3D5-E03F-E391-3E19-CAF988587F41}"/>
          </ac:spMkLst>
        </pc:spChg>
        <pc:spChg chg="del">
          <ac:chgData name="Luis Enrique Garcia Gallegos" userId="cc31e162ffad0388" providerId="LiveId" clId="{EC7861E4-FE1D-4BC3-9F46-18C76A801632}" dt="2025-02-18T22:10:10.309" v="85" actId="700"/>
          <ac:spMkLst>
            <pc:docMk/>
            <pc:sldMk cId="1585422706" sldId="258"/>
            <ac:spMk id="4" creationId="{3977E6A1-86DA-8637-624B-768861F6F633}"/>
          </ac:spMkLst>
        </pc:spChg>
        <pc:spChg chg="add del mod ord">
          <ac:chgData name="Luis Enrique Garcia Gallegos" userId="cc31e162ffad0388" providerId="LiveId" clId="{EC7861E4-FE1D-4BC3-9F46-18C76A801632}" dt="2025-02-18T22:12:52.085" v="98" actId="700"/>
          <ac:spMkLst>
            <pc:docMk/>
            <pc:sldMk cId="1585422706" sldId="258"/>
            <ac:spMk id="5" creationId="{2A48A9BE-110C-0DA1-39DA-A3DDE2D605A8}"/>
          </ac:spMkLst>
        </pc:spChg>
        <pc:spChg chg="add mod ord">
          <ac:chgData name="Luis Enrique Garcia Gallegos" userId="cc31e162ffad0388" providerId="LiveId" clId="{EC7861E4-FE1D-4BC3-9F46-18C76A801632}" dt="2025-02-18T22:18:36.164" v="232" actId="26606"/>
          <ac:spMkLst>
            <pc:docMk/>
            <pc:sldMk cId="1585422706" sldId="258"/>
            <ac:spMk id="6" creationId="{4A315FA3-72DF-2EB5-59AB-BBA428661B31}"/>
          </ac:spMkLst>
        </pc:spChg>
        <pc:spChg chg="add del mod ord">
          <ac:chgData name="Luis Enrique Garcia Gallegos" userId="cc31e162ffad0388" providerId="LiveId" clId="{EC7861E4-FE1D-4BC3-9F46-18C76A801632}" dt="2025-02-18T22:18:24.587" v="231"/>
          <ac:spMkLst>
            <pc:docMk/>
            <pc:sldMk cId="1585422706" sldId="258"/>
            <ac:spMk id="7" creationId="{DEB49755-DC4D-F122-1897-15F8966E9D20}"/>
          </ac:spMkLst>
        </pc:spChg>
        <pc:spChg chg="add">
          <ac:chgData name="Luis Enrique Garcia Gallegos" userId="cc31e162ffad0388" providerId="LiveId" clId="{EC7861E4-FE1D-4BC3-9F46-18C76A801632}" dt="2025-02-18T22:18:36.164" v="232" actId="26606"/>
          <ac:spMkLst>
            <pc:docMk/>
            <pc:sldMk cId="1585422706" sldId="258"/>
            <ac:spMk id="1031" creationId="{0CABCAE3-64FC-4149-819F-2C1812824154}"/>
          </ac:spMkLst>
        </pc:spChg>
        <pc:spChg chg="add">
          <ac:chgData name="Luis Enrique Garcia Gallegos" userId="cc31e162ffad0388" providerId="LiveId" clId="{EC7861E4-FE1D-4BC3-9F46-18C76A801632}" dt="2025-02-18T22:18:36.164" v="232" actId="26606"/>
          <ac:spMkLst>
            <pc:docMk/>
            <pc:sldMk cId="1585422706" sldId="258"/>
            <ac:spMk id="1039" creationId="{7C70BFDB-979D-4D01-8764-154458F98B93}"/>
          </ac:spMkLst>
        </pc:spChg>
        <pc:spChg chg="add">
          <ac:chgData name="Luis Enrique Garcia Gallegos" userId="cc31e162ffad0388" providerId="LiveId" clId="{EC7861E4-FE1D-4BC3-9F46-18C76A801632}" dt="2025-02-18T22:18:36.164" v="232" actId="26606"/>
          <ac:spMkLst>
            <pc:docMk/>
            <pc:sldMk cId="1585422706" sldId="258"/>
            <ac:spMk id="1041" creationId="{45FCB5B7-E85D-4C9D-AE9B-2B04C20D7C33}"/>
          </ac:spMkLst>
        </pc:spChg>
        <pc:spChg chg="add">
          <ac:chgData name="Luis Enrique Garcia Gallegos" userId="cc31e162ffad0388" providerId="LiveId" clId="{EC7861E4-FE1D-4BC3-9F46-18C76A801632}" dt="2025-02-18T22:18:36.164" v="232" actId="26606"/>
          <ac:spMkLst>
            <pc:docMk/>
            <pc:sldMk cId="1585422706" sldId="258"/>
            <ac:spMk id="1047" creationId="{66DEDBC9-7E02-4AC1-84C0-28900C560B7D}"/>
          </ac:spMkLst>
        </pc:spChg>
        <pc:grpChg chg="add">
          <ac:chgData name="Luis Enrique Garcia Gallegos" userId="cc31e162ffad0388" providerId="LiveId" clId="{EC7861E4-FE1D-4BC3-9F46-18C76A801632}" dt="2025-02-18T22:18:36.164" v="232" actId="26606"/>
          <ac:grpSpMkLst>
            <pc:docMk/>
            <pc:sldMk cId="1585422706" sldId="258"/>
            <ac:grpSpMk id="1043" creationId="{4C48EA7D-6DFA-4BAB-B557-0D500356BE3D}"/>
          </ac:grpSpMkLst>
        </pc:grpChg>
        <pc:picChg chg="add mod">
          <ac:chgData name="Luis Enrique Garcia Gallegos" userId="cc31e162ffad0388" providerId="LiveId" clId="{EC7861E4-FE1D-4BC3-9F46-18C76A801632}" dt="2025-02-18T22:18:36.164" v="232" actId="26606"/>
          <ac:picMkLst>
            <pc:docMk/>
            <pc:sldMk cId="1585422706" sldId="258"/>
            <ac:picMk id="1026" creationId="{1571129E-625C-E709-1F24-562DD2C7DB7B}"/>
          </ac:picMkLst>
        </pc:picChg>
        <pc:picChg chg="add">
          <ac:chgData name="Luis Enrique Garcia Gallegos" userId="cc31e162ffad0388" providerId="LiveId" clId="{EC7861E4-FE1D-4BC3-9F46-18C76A801632}" dt="2025-02-18T22:18:36.164" v="232" actId="26606"/>
          <ac:picMkLst>
            <pc:docMk/>
            <pc:sldMk cId="1585422706" sldId="258"/>
            <ac:picMk id="1033" creationId="{012FDCFE-9AD2-4D8A-8CBF-B3AA37EBF6DD}"/>
          </ac:picMkLst>
        </pc:picChg>
        <pc:picChg chg="add">
          <ac:chgData name="Luis Enrique Garcia Gallegos" userId="cc31e162ffad0388" providerId="LiveId" clId="{EC7861E4-FE1D-4BC3-9F46-18C76A801632}" dt="2025-02-18T22:18:36.164" v="232" actId="26606"/>
          <ac:picMkLst>
            <pc:docMk/>
            <pc:sldMk cId="1585422706" sldId="258"/>
            <ac:picMk id="1051" creationId="{BAC44D98-B853-4420-8ED4-E3792706D41A}"/>
          </ac:picMkLst>
        </pc:picChg>
      </pc:sldChg>
      <pc:sldChg chg="addSp delSp modSp new mod setBg">
        <pc:chgData name="Luis Enrique Garcia Gallegos" userId="cc31e162ffad0388" providerId="LiveId" clId="{EC7861E4-FE1D-4BC3-9F46-18C76A801632}" dt="2025-02-18T22:27:54.531" v="567" actId="14100"/>
        <pc:sldMkLst>
          <pc:docMk/>
          <pc:sldMk cId="1614472678" sldId="259"/>
        </pc:sldMkLst>
        <pc:spChg chg="mod">
          <ac:chgData name="Luis Enrique Garcia Gallegos" userId="cc31e162ffad0388" providerId="LiveId" clId="{EC7861E4-FE1D-4BC3-9F46-18C76A801632}" dt="2025-02-18T22:27:22.182" v="558" actId="26606"/>
          <ac:spMkLst>
            <pc:docMk/>
            <pc:sldMk cId="1614472678" sldId="259"/>
            <ac:spMk id="2" creationId="{46AA9C4E-C379-81A4-6069-0D652662E855}"/>
          </ac:spMkLst>
        </pc:spChg>
        <pc:spChg chg="del">
          <ac:chgData name="Luis Enrique Garcia Gallegos" userId="cc31e162ffad0388" providerId="LiveId" clId="{EC7861E4-FE1D-4BC3-9F46-18C76A801632}" dt="2025-02-18T22:12:06.354" v="87" actId="22"/>
          <ac:spMkLst>
            <pc:docMk/>
            <pc:sldMk cId="1614472678" sldId="259"/>
            <ac:spMk id="3" creationId="{8C2AC07E-0D76-5643-02CA-7D2D6FAB3E6A}"/>
          </ac:spMkLst>
        </pc:spChg>
        <pc:spChg chg="del mod">
          <ac:chgData name="Luis Enrique Garcia Gallegos" userId="cc31e162ffad0388" providerId="LiveId" clId="{EC7861E4-FE1D-4BC3-9F46-18C76A801632}" dt="2025-02-18T22:25:22.511" v="556" actId="478"/>
          <ac:spMkLst>
            <pc:docMk/>
            <pc:sldMk cId="1614472678" sldId="259"/>
            <ac:spMk id="4" creationId="{98C3B320-1654-8072-3E7C-32CE069BD4C2}"/>
          </ac:spMkLst>
        </pc:spChg>
        <pc:spChg chg="add del mod">
          <ac:chgData name="Luis Enrique Garcia Gallegos" userId="cc31e162ffad0388" providerId="LiveId" clId="{EC7861E4-FE1D-4BC3-9F46-18C76A801632}" dt="2025-02-18T22:27:15.382" v="557" actId="22"/>
          <ac:spMkLst>
            <pc:docMk/>
            <pc:sldMk cId="1614472678" sldId="259"/>
            <ac:spMk id="8" creationId="{A5A87330-6E65-F2C3-234D-06BFF4FC8E75}"/>
          </ac:spMkLst>
        </pc:spChg>
        <pc:spChg chg="add">
          <ac:chgData name="Luis Enrique Garcia Gallegos" userId="cc31e162ffad0388" providerId="LiveId" clId="{EC7861E4-FE1D-4BC3-9F46-18C76A801632}" dt="2025-02-18T22:27:22.182" v="558" actId="26606"/>
          <ac:spMkLst>
            <pc:docMk/>
            <pc:sldMk cId="1614472678" sldId="259"/>
            <ac:spMk id="15" creationId="{EEA869E1-F851-4A52-92F5-77E592B76A5B}"/>
          </ac:spMkLst>
        </pc:spChg>
        <pc:spChg chg="add">
          <ac:chgData name="Luis Enrique Garcia Gallegos" userId="cc31e162ffad0388" providerId="LiveId" clId="{EC7861E4-FE1D-4BC3-9F46-18C76A801632}" dt="2025-02-18T22:27:22.182" v="558" actId="26606"/>
          <ac:spMkLst>
            <pc:docMk/>
            <pc:sldMk cId="1614472678" sldId="259"/>
            <ac:spMk id="23" creationId="{E7ABCFA2-55B0-438C-A39A-637FFC6246E8}"/>
          </ac:spMkLst>
        </pc:spChg>
        <pc:spChg chg="add">
          <ac:chgData name="Luis Enrique Garcia Gallegos" userId="cc31e162ffad0388" providerId="LiveId" clId="{EC7861E4-FE1D-4BC3-9F46-18C76A801632}" dt="2025-02-18T22:27:22.182" v="558" actId="26606"/>
          <ac:spMkLst>
            <pc:docMk/>
            <pc:sldMk cId="1614472678" sldId="259"/>
            <ac:spMk id="25" creationId="{1BD2C934-710E-4E0E-9ED4-03F07E019205}"/>
          </ac:spMkLst>
        </pc:spChg>
        <pc:picChg chg="add mod ord">
          <ac:chgData name="Luis Enrique Garcia Gallegos" userId="cc31e162ffad0388" providerId="LiveId" clId="{EC7861E4-FE1D-4BC3-9F46-18C76A801632}" dt="2025-02-18T22:27:54.531" v="567" actId="14100"/>
          <ac:picMkLst>
            <pc:docMk/>
            <pc:sldMk cId="1614472678" sldId="259"/>
            <ac:picMk id="6" creationId="{9CB72144-4AF4-CE34-8172-2DE80ED82FF7}"/>
          </ac:picMkLst>
        </pc:picChg>
        <pc:picChg chg="add mod ord">
          <ac:chgData name="Luis Enrique Garcia Gallegos" userId="cc31e162ffad0388" providerId="LiveId" clId="{EC7861E4-FE1D-4BC3-9F46-18C76A801632}" dt="2025-02-18T22:27:44.266" v="565" actId="14100"/>
          <ac:picMkLst>
            <pc:docMk/>
            <pc:sldMk cId="1614472678" sldId="259"/>
            <ac:picMk id="10" creationId="{DF7F557E-0B05-996C-2F2E-7E2FC780AFC6}"/>
          </ac:picMkLst>
        </pc:picChg>
        <pc:picChg chg="add">
          <ac:chgData name="Luis Enrique Garcia Gallegos" userId="cc31e162ffad0388" providerId="LiveId" clId="{EC7861E4-FE1D-4BC3-9F46-18C76A801632}" dt="2025-02-18T22:27:22.182" v="558" actId="26606"/>
          <ac:picMkLst>
            <pc:docMk/>
            <pc:sldMk cId="1614472678" sldId="259"/>
            <ac:picMk id="17" creationId="{B083AD55-8296-44BD-8E14-DD2DDBC351B0}"/>
          </ac:picMkLst>
        </pc:picChg>
        <pc:picChg chg="add">
          <ac:chgData name="Luis Enrique Garcia Gallegos" userId="cc31e162ffad0388" providerId="LiveId" clId="{EC7861E4-FE1D-4BC3-9F46-18C76A801632}" dt="2025-02-18T22:27:22.182" v="558" actId="26606"/>
          <ac:picMkLst>
            <pc:docMk/>
            <pc:sldMk cId="1614472678" sldId="259"/>
            <ac:picMk id="29" creationId="{B0A40572-62E5-460B-AD24-B6628527ACB1}"/>
          </ac:picMkLst>
        </pc:picChg>
        <pc:cxnChg chg="add">
          <ac:chgData name="Luis Enrique Garcia Gallegos" userId="cc31e162ffad0388" providerId="LiveId" clId="{EC7861E4-FE1D-4BC3-9F46-18C76A801632}" dt="2025-02-18T22:27:22.182" v="558" actId="26606"/>
          <ac:cxnSpMkLst>
            <pc:docMk/>
            <pc:sldMk cId="1614472678" sldId="259"/>
            <ac:cxnSpMk id="19" creationId="{2BF46B26-15FC-4C5A-94FA-AE9ED64B5C20}"/>
          </ac:cxnSpMkLst>
        </pc:cxnChg>
        <pc:cxnChg chg="add">
          <ac:chgData name="Luis Enrique Garcia Gallegos" userId="cc31e162ffad0388" providerId="LiveId" clId="{EC7861E4-FE1D-4BC3-9F46-18C76A801632}" dt="2025-02-18T22:27:22.182" v="558" actId="26606"/>
          <ac:cxnSpMkLst>
            <pc:docMk/>
            <pc:sldMk cId="1614472678" sldId="259"/>
            <ac:cxnSpMk id="21" creationId="{912F6065-5345-44BD-B66E-5487CCD7A9B9}"/>
          </ac:cxnSpMkLst>
        </pc:cxnChg>
      </pc:sldChg>
      <pc:sldChg chg="addSp delSp modSp new mod">
        <pc:chgData name="Luis Enrique Garcia Gallegos" userId="cc31e162ffad0388" providerId="LiveId" clId="{EC7861E4-FE1D-4BC3-9F46-18C76A801632}" dt="2025-02-18T22:24:49.980" v="522" actId="6549"/>
        <pc:sldMkLst>
          <pc:docMk/>
          <pc:sldMk cId="2237571910" sldId="260"/>
        </pc:sldMkLst>
        <pc:spChg chg="mod">
          <ac:chgData name="Luis Enrique Garcia Gallegos" userId="cc31e162ffad0388" providerId="LiveId" clId="{EC7861E4-FE1D-4BC3-9F46-18C76A801632}" dt="2025-02-18T22:18:51.733" v="243" actId="20577"/>
          <ac:spMkLst>
            <pc:docMk/>
            <pc:sldMk cId="2237571910" sldId="260"/>
            <ac:spMk id="2" creationId="{7DE0DF9D-7218-505A-5A20-50CCBD251CC9}"/>
          </ac:spMkLst>
        </pc:spChg>
        <pc:spChg chg="mod">
          <ac:chgData name="Luis Enrique Garcia Gallegos" userId="cc31e162ffad0388" providerId="LiveId" clId="{EC7861E4-FE1D-4BC3-9F46-18C76A801632}" dt="2025-02-18T22:24:49.980" v="522" actId="6549"/>
          <ac:spMkLst>
            <pc:docMk/>
            <pc:sldMk cId="2237571910" sldId="260"/>
            <ac:spMk id="3" creationId="{79DBD100-44DE-05E8-2FE9-5425B5028902}"/>
          </ac:spMkLst>
        </pc:spChg>
        <pc:spChg chg="del">
          <ac:chgData name="Luis Enrique Garcia Gallegos" userId="cc31e162ffad0388" providerId="LiveId" clId="{EC7861E4-FE1D-4BC3-9F46-18C76A801632}" dt="2025-02-18T22:21:29.909" v="368"/>
          <ac:spMkLst>
            <pc:docMk/>
            <pc:sldMk cId="2237571910" sldId="260"/>
            <ac:spMk id="4" creationId="{4B817164-D2E6-963A-DC87-DE9BD7E88758}"/>
          </ac:spMkLst>
        </pc:spChg>
        <pc:picChg chg="add mod">
          <ac:chgData name="Luis Enrique Garcia Gallegos" userId="cc31e162ffad0388" providerId="LiveId" clId="{EC7861E4-FE1D-4BC3-9F46-18C76A801632}" dt="2025-02-18T22:21:29.909" v="368"/>
          <ac:picMkLst>
            <pc:docMk/>
            <pc:sldMk cId="2237571910" sldId="260"/>
            <ac:picMk id="2050" creationId="{BB2483C2-623E-34F2-23CB-839CDF850A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0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36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4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7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3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1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98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4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B0CC-A666-42C6-A738-F53617641F5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C07213-070A-47D9-A541-BAB642B4691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6C5D8-35DE-E730-8877-A50F7B5F4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 P1. Regresión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DB95D-99A7-D1FD-6730-4EED67A00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Luis Enrique Garcia Gallegos #649247</a:t>
            </a:r>
          </a:p>
        </p:txBody>
      </p:sp>
    </p:spTree>
    <p:extLst>
      <p:ext uri="{BB962C8B-B14F-4D97-AF65-F5344CB8AC3E}">
        <p14:creationId xmlns:p14="http://schemas.microsoft.com/office/powerpoint/2010/main" val="110085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0FFF72-1D7D-A777-51E5-F25A642E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s-MX" sz="3600" noProof="0"/>
              <a:t>Datos a Analizar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95027-189F-3EBC-7D42-1EE7E4A94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s-MX" sz="1600" cap="all" noProof="0"/>
              <a:t>Se usaron datos del INEGI “Estadísticas censales a escalas </a:t>
            </a:r>
            <a:r>
              <a:rPr lang="es-MX" sz="1600" cap="all" noProof="0" dirty="0" err="1"/>
              <a:t>geoelectorales</a:t>
            </a:r>
            <a:r>
              <a:rPr lang="es-MX" sz="1600" cap="all" noProof="0" dirty="0"/>
              <a:t> (2020)”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B2FF3FB1-7B75-4D91-99CE-9C2FFE391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635774"/>
            <a:ext cx="6282919" cy="28273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4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7C70BFDB-979D-4D01-8764-154458F9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5FCB5B7-E85D-4C9D-AE9B-2B04C20D7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4C48EA7D-6DFA-4BAB-B557-0D50035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0A792C74-3AEF-46D7-BB84-FE0A1C9FD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E3F01C4D-F010-44B1-B80D-DE6D0036F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66DEDBC9-7E02-4AC1-84C0-28900C560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77965"/>
            <a:ext cx="3124515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D8167BA-4647-4588-9EF8-AFA0496DC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2E04A2F-5446-40F7-5951-0A1EEE96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Contexto</a:t>
            </a:r>
          </a:p>
        </p:txBody>
      </p:sp>
      <p:pic>
        <p:nvPicPr>
          <p:cNvPr id="1026" name="Picture 2" descr="200 ideas de Bob esponja | bob esponja, esponja, bob">
            <a:extLst>
              <a:ext uri="{FF2B5EF4-FFF2-40B4-BE49-F238E27FC236}">
                <a16:creationId xmlns:a16="http://schemas.microsoft.com/office/drawing/2014/main" id="{1571129E-625C-E709-1F24-562DD2C7D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438" y="1183362"/>
            <a:ext cx="2799103" cy="37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315FA3-72DF-2EB5-59AB-BBA428661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8043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Predecir la cantidad de población de niños de entre 3 a 5 años de edad que no van a la escuela, mediante un modelo generado a través de la base de datos</a:t>
            </a:r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BAC44D98-B853-4420-8ED4-E3792706D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46625410-A0A9-42B8-96F9-540C7C42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2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DF9D-7218-505A-5A20-50CCBD25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MEtodologia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BD100-44DE-05E8-2FE9-5425B50289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Eliminaron las columnas no relacionada a la educación, población y solamente se guardo el de entidades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Pasar las variables cualitativas a cuantitativas (One-Hot)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Creación de modelo lineal múltiple y modelo KNN.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Validación de los modelos</a:t>
            </a:r>
          </a:p>
        </p:txBody>
      </p:sp>
      <p:pic>
        <p:nvPicPr>
          <p:cNvPr id="2050" name="Picture 2" descr="Un trabajo de Minions (2016) - Filmaffinity">
            <a:extLst>
              <a:ext uri="{FF2B5EF4-FFF2-40B4-BE49-F238E27FC236}">
                <a16:creationId xmlns:a16="http://schemas.microsoft.com/office/drawing/2014/main" id="{BB2483C2-623E-34F2-23CB-839CDF850A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82955"/>
            <a:ext cx="4645025" cy="251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7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AA9C4E-C379-81A4-6069-0D652662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Resultados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Marcador de contenido 9" descr="Tabla&#10;&#10;El contenido generado por IA puede ser incorrecto.">
            <a:extLst>
              <a:ext uri="{FF2B5EF4-FFF2-40B4-BE49-F238E27FC236}">
                <a16:creationId xmlns:a16="http://schemas.microsoft.com/office/drawing/2014/main" id="{DF7F557E-0B05-996C-2F2E-7E2FC780AF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02204" y="-15638"/>
            <a:ext cx="5649771" cy="6141056"/>
          </a:xfrm>
          <a:prstGeom prst="rect">
            <a:avLst/>
          </a:prstGeom>
        </p:spPr>
      </p:pic>
      <p:pic>
        <p:nvPicPr>
          <p:cNvPr id="6" name="Marcador de contenido 5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9CB72144-4AF4-CE34-8172-2DE80ED82F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130674" y="5114"/>
            <a:ext cx="5061024" cy="37831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7267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102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P P1. Regresión</vt:lpstr>
      <vt:lpstr>Datos a Analizar</vt:lpstr>
      <vt:lpstr>Contexto</vt:lpstr>
      <vt:lpstr>MEtodologia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Enrique Garcia Gallegos</dc:creator>
  <cp:lastModifiedBy>Luis Enrique Garcia Gallegos</cp:lastModifiedBy>
  <cp:revision>1</cp:revision>
  <dcterms:created xsi:type="dcterms:W3CDTF">2025-02-18T20:10:09Z</dcterms:created>
  <dcterms:modified xsi:type="dcterms:W3CDTF">2025-02-18T22:28:02Z</dcterms:modified>
</cp:coreProperties>
</file>