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6" r:id="rId4"/>
    <p:sldId id="289" r:id="rId5"/>
    <p:sldId id="280" r:id="rId6"/>
    <p:sldId id="27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3" d="100"/>
          <a:sy n="123" d="100"/>
        </p:scale>
        <p:origin x="1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D11A6C9-44EF-45B9-B0DD-0C82AAD7CF86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98032520-9308-46CA-88EA-302621EDA5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A804C157-F9A9-45CD-B278-7AC5ABDFF6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D710F723-4725-419B-9685-404BC0865D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6B1187C-5649-4448-81FC-9F2962C28A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make your robot decide what to do out of different choices</a:t>
            </a:r>
          </a:p>
          <a:p>
            <a:r>
              <a:rPr lang="en-US" dirty="0"/>
              <a:t>Learn how to use an if else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Asking the robot a question and doing something different based on the answer 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Does the robot see a line? Or not? </a:t>
            </a:r>
          </a:p>
          <a:p>
            <a:pPr lvl="1"/>
            <a:r>
              <a:rPr lang="en-US" dirty="0"/>
              <a:t>Is the robot near the wall? Or not?</a:t>
            </a:r>
          </a:p>
          <a:p>
            <a:r>
              <a:rPr lang="en-US" dirty="0"/>
              <a:t>It is like a yes/no question</a:t>
            </a:r>
          </a:p>
          <a:p>
            <a:r>
              <a:rPr lang="en-US" dirty="0"/>
              <a:t>An if statement requires an expression with a Boolean output. If the output, is true, the indented code below will run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You can add an else statement after to run code if the expression returns false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49293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Notice that in the last example, the else statement took no inputs. It just ran when the if expression returned false.</a:t>
            </a:r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statement can be used to check another condition, given the previous condition returned false. </a:t>
            </a:r>
            <a:r>
              <a:rPr lang="en-US" dirty="0" err="1"/>
              <a:t>elif</a:t>
            </a:r>
            <a:r>
              <a:rPr lang="en-US" dirty="0"/>
              <a:t> stands for “else if”.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Code 2 will only run if expression returns false and expression2 returns true.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multiple if and </a:t>
            </a:r>
            <a:r>
              <a:rPr lang="en-US" dirty="0" err="1">
                <a:solidFill>
                  <a:schemeClr val="tx1"/>
                </a:solidFill>
              </a:rPr>
              <a:t>elif</a:t>
            </a:r>
            <a:r>
              <a:rPr lang="en-US" dirty="0">
                <a:solidFill>
                  <a:schemeClr val="tx1"/>
                </a:solidFill>
              </a:rPr>
              <a:t> statements in a row, but only one else statement.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expression2: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expression3: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963E"/>
                </a:solidFill>
                <a:effectLst/>
                <a:latin typeface="Consolas" panose="020B0609020204030204" pitchFamily="49" charset="0"/>
              </a:rPr>
              <a:t>#Code 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B313-00BE-4EF0-B284-8970460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Happy or Sad?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7CD3-BACF-4041-8035-C348127F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82083" cy="5082601"/>
          </a:xfrm>
        </p:spPr>
        <p:txBody>
          <a:bodyPr/>
          <a:lstStyle/>
          <a:p>
            <a:r>
              <a:rPr lang="en-US" dirty="0"/>
              <a:t>Write a program that changes the display based on if the Force Sensor is pressed or not pressed  </a:t>
            </a:r>
          </a:p>
          <a:p>
            <a:r>
              <a:rPr lang="en-US" dirty="0"/>
              <a:t>If pressed, your SPIKE Prime is happy. Display a smiley face. On the LED Matrix.  </a:t>
            </a:r>
          </a:p>
          <a:p>
            <a:r>
              <a:rPr lang="en-US" dirty="0"/>
              <a:t>If not pressed, SPIKE Prime is sad!  Display a sad face.</a:t>
            </a:r>
          </a:p>
          <a:p>
            <a:r>
              <a:rPr lang="en-US" dirty="0"/>
              <a:t>You will need to use the Light Functions, a loop, and an If Else Statement.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034C-2474-45E9-A9ED-1874AF31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8C948-94D6-4639-8565-B615F168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8E3F1-6A4D-4CAC-8510-5C0CF2E45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580087" y="2451640"/>
            <a:ext cx="2041519" cy="19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6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4B14-C813-431E-9543-47897F39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0B6A-3CBB-41D1-AC98-F9AA0B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719" y="3638827"/>
            <a:ext cx="2882175" cy="6021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the Force sensor is pressed, the LED Matrix shows a happy 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F7AD-2CE3-4EFD-BC79-FE15A5A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F93E-CB54-4D4C-9082-5178017C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664152-027D-4339-8847-0BD2FA260594}"/>
              </a:ext>
            </a:extLst>
          </p:cNvPr>
          <p:cNvSpPr txBox="1">
            <a:spLocks/>
          </p:cNvSpPr>
          <p:nvPr/>
        </p:nvSpPr>
        <p:spPr>
          <a:xfrm>
            <a:off x="5607257" y="4204457"/>
            <a:ext cx="2882175" cy="493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When you let go of the Force sensor, the LED Matrix shows a sad face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9ECC8-39C2-4B6C-AC00-7A44C9B0208F}"/>
              </a:ext>
            </a:extLst>
          </p:cNvPr>
          <p:cNvSpPr txBox="1">
            <a:spLocks/>
          </p:cNvSpPr>
          <p:nvPr/>
        </p:nvSpPr>
        <p:spPr>
          <a:xfrm>
            <a:off x="1766432" y="3159059"/>
            <a:ext cx="2009088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Run the code forever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FA58F-B48F-49A7-96D5-1EAC7D66C0FE}"/>
              </a:ext>
            </a:extLst>
          </p:cNvPr>
          <p:cNvSpPr txBox="1"/>
          <p:nvPr/>
        </p:nvSpPr>
        <p:spPr>
          <a:xfrm>
            <a:off x="236586" y="2821286"/>
            <a:ext cx="63853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'HAPPY'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'SAD'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1B5826-1AD1-4DDB-B734-E41D7B0165C3}"/>
              </a:ext>
            </a:extLst>
          </p:cNvPr>
          <p:cNvSpPr txBox="1">
            <a:spLocks/>
          </p:cNvSpPr>
          <p:nvPr/>
        </p:nvSpPr>
        <p:spPr>
          <a:xfrm>
            <a:off x="3347258" y="2844644"/>
            <a:ext cx="2437349" cy="39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1600" b="1" u="sng" dirty="0">
                <a:solidFill>
                  <a:schemeClr val="accent6"/>
                </a:solidFill>
              </a:rPr>
              <a:t>Initialize the Force Sensor</a:t>
            </a:r>
          </a:p>
        </p:txBody>
      </p:sp>
    </p:spTree>
    <p:extLst>
      <p:ext uri="{BB962C8B-B14F-4D97-AF65-F5344CB8AC3E}">
        <p14:creationId xmlns:p14="http://schemas.microsoft.com/office/powerpoint/2010/main" val="106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11/23/2020)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645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IF ELSE Statements</vt:lpstr>
      <vt:lpstr>Lesson Objectives</vt:lpstr>
      <vt:lpstr>IF ELSE Statements</vt:lpstr>
      <vt:lpstr>ELIF Statements</vt:lpstr>
      <vt:lpstr>Challenge: Happy or Sad?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157</cp:revision>
  <dcterms:created xsi:type="dcterms:W3CDTF">2016-07-04T02:35:12Z</dcterms:created>
  <dcterms:modified xsi:type="dcterms:W3CDTF">2020-11-24T01:03:11Z</dcterms:modified>
</cp:coreProperties>
</file>