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EEB79F2-6052-9D4C-A59F-05269E34E81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8382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7FD14-F77A-214B-86CD-BBA7965B17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CF0DF-84FA-9A4C-9564-FE0810DEFBA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4E9E2-6746-2C49-B8EC-7C4DE0DF2F9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E46F9-72E8-9A43-A0BB-F7DC3B2A1E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763D-D3DC-2944-886D-E2D8F700E9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C2875-5DE0-C34A-827E-3CBC0ED8AE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EFFFF-E2B4-5F49-9ACB-FB89C235D5C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34BC-E0F0-514C-AC51-BBA17F5E86E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6307-FBF7-3349-B0AF-1D9547AEA8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030C2-90D5-5F40-9280-DD02A0C807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55BDA-7A54-5646-BE64-33DF35C418C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523701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Wait For block and the Boolean block of the Distance Center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64BF4-AFF6-4D9E-ACB1-D760E514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3" y="2800970"/>
            <a:ext cx="6229350" cy="113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350619" y="300969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503018" y="355736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4" y="4177580"/>
            <a:ext cx="254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Distance sensor is less than 20cm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1155</TotalTime>
  <Words>493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137</cp:revision>
  <dcterms:created xsi:type="dcterms:W3CDTF">2016-07-04T02:35:12Z</dcterms:created>
  <dcterms:modified xsi:type="dcterms:W3CDTF">2020-12-17T13:52:08Z</dcterms:modified>
</cp:coreProperties>
</file>