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distance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Distance Sensor</a:t>
            </a:r>
          </a:p>
          <a:p>
            <a:r>
              <a:rPr lang="en-US" dirty="0"/>
              <a:t>Learn how to use the Wait Functions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2782118" y="3429000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distance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Measures the distance to an object or surface using ultrasonic technology</a:t>
            </a:r>
          </a:p>
          <a:p>
            <a:r>
              <a:rPr lang="en-US" dirty="0"/>
              <a:t>There are also lights around the ultrasonic sensor (4 segments) that can be programmed individually (see Lights Lesson)</a:t>
            </a:r>
          </a:p>
          <a:p>
            <a:r>
              <a:rPr lang="en-US" dirty="0"/>
              <a:t>The sensor can sense distances from 50-2000mm</a:t>
            </a:r>
          </a:p>
          <a:p>
            <a:r>
              <a:rPr lang="en-US" dirty="0"/>
              <a:t>There is a fast sensing capability from 50-300mm</a:t>
            </a:r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distance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The Distance Sensor must be initialized before use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r>
              <a:rPr lang="en-US" dirty="0"/>
              <a:t>The Distance Sensor can measure the distance to an object or surface using ultrasonic</a:t>
            </a:r>
          </a:p>
          <a:p>
            <a:r>
              <a:rPr lang="en-US" dirty="0"/>
              <a:t>You can also program the lights around the sensor. This is covered in a different lesson.</a:t>
            </a:r>
          </a:p>
          <a:p>
            <a:r>
              <a:rPr lang="en-US" dirty="0"/>
              <a:t>Units can be measured in Percent, Centimeters or Inches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06AFF-2037-473D-90B3-6A70C5BEE4CD}"/>
              </a:ext>
            </a:extLst>
          </p:cNvPr>
          <p:cNvSpPr txBox="1"/>
          <p:nvPr/>
        </p:nvSpPr>
        <p:spPr>
          <a:xfrm>
            <a:off x="249773" y="2218764"/>
            <a:ext cx="1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C9340-C080-438B-8BD7-286BA73036FC}"/>
              </a:ext>
            </a:extLst>
          </p:cNvPr>
          <p:cNvSpPr txBox="1"/>
          <p:nvPr/>
        </p:nvSpPr>
        <p:spPr>
          <a:xfrm>
            <a:off x="4583926" y="2220089"/>
            <a:ext cx="6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ECB3F8-2F4F-4A09-858D-36AFEFD671E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04195" y="1936378"/>
            <a:ext cx="2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AD7D4C-7C10-45BE-A760-20B86FCB562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886933" y="1940396"/>
            <a:ext cx="0" cy="27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C4DC07-2B3C-456C-A4BF-F5AA30629016}"/>
              </a:ext>
            </a:extLst>
          </p:cNvPr>
          <p:cNvSpPr txBox="1"/>
          <p:nvPr/>
        </p:nvSpPr>
        <p:spPr>
          <a:xfrm>
            <a:off x="155088" y="4354492"/>
            <a:ext cx="8343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distance.wait_for_distance_closer_than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unit=</a:t>
            </a:r>
            <a:r>
              <a:rPr lang="en-GB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short_range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BEBEE-32A8-4C44-83A1-D75BF8D589FC}"/>
              </a:ext>
            </a:extLst>
          </p:cNvPr>
          <p:cNvSpPr txBox="1"/>
          <p:nvPr/>
        </p:nvSpPr>
        <p:spPr>
          <a:xfrm>
            <a:off x="221876" y="4667239"/>
            <a:ext cx="5672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distnace.get_distance_cm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short_range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12933-A4EB-4683-83B8-5FDE487F4264}"/>
              </a:ext>
            </a:extLst>
          </p:cNvPr>
          <p:cNvSpPr txBox="1"/>
          <p:nvPr/>
        </p:nvSpPr>
        <p:spPr>
          <a:xfrm>
            <a:off x="5189940" y="521409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 feature in Python that allows you to set the mode to </a:t>
            </a:r>
            <a:r>
              <a:rPr lang="en-US" sz="1600" dirty="0" err="1"/>
              <a:t>short_range</a:t>
            </a:r>
            <a:r>
              <a:rPr lang="en-US" sz="1600" dirty="0"/>
              <a:t> – increases accuracy, but decreases range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174017-33D1-4737-8912-6890225396F7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799221" y="4932947"/>
            <a:ext cx="1143319" cy="28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194214-6441-4A78-9315-F6F2236FA174}"/>
              </a:ext>
            </a:extLst>
          </p:cNvPr>
          <p:cNvCxnSpPr>
            <a:stCxn id="16" idx="0"/>
          </p:cNvCxnSpPr>
          <p:nvPr/>
        </p:nvCxnSpPr>
        <p:spPr>
          <a:xfrm flipV="1">
            <a:off x="6942540" y="4693046"/>
            <a:ext cx="404744" cy="52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Away from the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7086218" cy="5082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want to find the opening. Use your Distance Sensor (mounted on the side of the robot like Droid Bot IV) to locate the gap</a:t>
            </a:r>
          </a:p>
          <a:p>
            <a:r>
              <a:rPr lang="en-US" dirty="0"/>
              <a:t>Program your robot to move straight until it is less than 20cm from the wall</a:t>
            </a:r>
          </a:p>
          <a:p>
            <a:r>
              <a:rPr lang="en-US" dirty="0"/>
              <a:t>You will need to use the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wait_for_distance_closer_than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rgbClr val="000000"/>
                </a:solidFill>
              </a:rPr>
              <a:t>function.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Pseudocode: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stop action </a:t>
            </a:r>
            <a:r>
              <a:rPr lang="en-US" dirty="0"/>
              <a:t>to brake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 the distance sensor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for </a:t>
            </a:r>
            <a:r>
              <a:rPr lang="en-US" dirty="0"/>
              <a:t>block</a:t>
            </a:r>
            <a:r>
              <a:rPr lang="en-US" b="1" dirty="0"/>
              <a:t> </a:t>
            </a:r>
            <a:r>
              <a:rPr lang="en-US" dirty="0"/>
              <a:t>to detect that it is less than 20cm from the wall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3487E4A-1A62-4585-A7C5-CF920219BA62}"/>
              </a:ext>
            </a:extLst>
          </p:cNvPr>
          <p:cNvSpPr txBox="1"/>
          <p:nvPr/>
        </p:nvSpPr>
        <p:spPr>
          <a:xfrm>
            <a:off x="175260" y="2803309"/>
            <a:ext cx="77579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distance.wait_for_distance_closer_than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7429-2A71-46E3-8DF8-1838957E3D37}"/>
              </a:ext>
            </a:extLst>
          </p:cNvPr>
          <p:cNvSpPr txBox="1"/>
          <p:nvPr/>
        </p:nvSpPr>
        <p:spPr>
          <a:xfrm>
            <a:off x="5310740" y="3286166"/>
            <a:ext cx="19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Configure robot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F738-BF54-45E6-8DB0-F7FB66D33116}"/>
              </a:ext>
            </a:extLst>
          </p:cNvPr>
          <p:cNvSpPr txBox="1"/>
          <p:nvPr/>
        </p:nvSpPr>
        <p:spPr>
          <a:xfrm>
            <a:off x="2825819" y="4032819"/>
            <a:ext cx="167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moving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505-A628-476D-984F-1B3E42480E54}"/>
              </a:ext>
            </a:extLst>
          </p:cNvPr>
          <p:cNvSpPr txBox="1"/>
          <p:nvPr/>
        </p:nvSpPr>
        <p:spPr>
          <a:xfrm>
            <a:off x="6922922" y="4138355"/>
            <a:ext cx="2148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until the Distance sensor is less than 20cm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34898-1F65-41EA-BD8D-1CF12CFD7911}"/>
              </a:ext>
            </a:extLst>
          </p:cNvPr>
          <p:cNvSpPr/>
          <p:nvPr/>
        </p:nvSpPr>
        <p:spPr>
          <a:xfrm>
            <a:off x="175260" y="1298162"/>
            <a:ext cx="874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(See Configuring Your Robot Lesson)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B2B29-DBB5-469A-89C2-6370BD879E09}"/>
              </a:ext>
            </a:extLst>
          </p:cNvPr>
          <p:cNvSpPr txBox="1"/>
          <p:nvPr/>
        </p:nvSpPr>
        <p:spPr>
          <a:xfrm>
            <a:off x="2825818" y="4663308"/>
            <a:ext cx="154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 moving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Once you find the wall, move the robot backwards and go through the hole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1170</TotalTime>
  <Words>667</Words>
  <Application>Microsoft Macintosh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Introduction to distance sensor</vt:lpstr>
      <vt:lpstr>Lesson Objectives</vt:lpstr>
      <vt:lpstr>What is a distance sensor?</vt:lpstr>
      <vt:lpstr>How do you program with a distance Sensor</vt:lpstr>
      <vt:lpstr>Challenge: Away from the Wall</vt:lpstr>
      <vt:lpstr>Challenge 1: Solution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159</cp:revision>
  <dcterms:created xsi:type="dcterms:W3CDTF">2016-07-04T02:35:12Z</dcterms:created>
  <dcterms:modified xsi:type="dcterms:W3CDTF">2020-12-17T13:52:36Z</dcterms:modified>
</cp:coreProperties>
</file>