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9"/>
  </p:notesMasterIdLst>
  <p:handoutMasterIdLst>
    <p:handoutMasterId r:id="rId10"/>
  </p:handoutMasterIdLst>
  <p:sldIdLst>
    <p:sldId id="275" r:id="rId2"/>
    <p:sldId id="257" r:id="rId3"/>
    <p:sldId id="282" r:id="rId4"/>
    <p:sldId id="283" r:id="rId5"/>
    <p:sldId id="284" r:id="rId6"/>
    <p:sldId id="285" r:id="rId7"/>
    <p:sldId id="28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EE46C5C9-18DA-834F-B53F-346FEFD96792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405638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13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62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09B806-BF15-DA4E-9357-8DE2F64EE67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05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99D8C3-FC16-5F4B-AB5D-7E2DD811AB7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D8F8CDF-B117-0948-B2CC-2EA48160C066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35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3A4736-727B-2145-BD5A-E407EE681DEA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14CCD1C-5A8A-7A4E-9290-D91E3403975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64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3FDF9E-83F3-D447-A753-AEDFB2AB12A9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92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836D6-DB58-9647-A838-B92CFF7DF0B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B3A70C0-1CE1-9745-8B1E-CE9F53799959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83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7DE2F4-018C-8A49-AF2D-CE63EF86E9A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487ADD-CFFB-3F42-BFE2-58F6491F3CED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11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2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0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19966F-F919-314A-BA02-67786CBBBDD1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54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Force sensor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use the Force Sensor </a:t>
            </a:r>
          </a:p>
          <a:p>
            <a:r>
              <a:rPr lang="en-US" dirty="0"/>
              <a:t>Learn how to use the Wait Until Block</a:t>
            </a:r>
          </a:p>
          <a:p>
            <a:r>
              <a:rPr lang="en-US" dirty="0"/>
              <a:t>Note: The Force Sensor is not available in Robot Inventor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Content Placeholder 11" descr="A picture containing white, large&#10;&#10;Description automatically generated">
            <a:extLst>
              <a:ext uri="{FF2B5EF4-FFF2-40B4-BE49-F238E27FC236}">
                <a16:creationId xmlns:a16="http://schemas.microsoft.com/office/drawing/2014/main" id="{1797DD80-7D19-44FF-9DFF-6B6108716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444" y="1140007"/>
            <a:ext cx="3008028" cy="225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7B91-5784-4E91-9C03-6CCEE60E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force sensor?</a:t>
            </a:r>
          </a:p>
        </p:txBody>
      </p:sp>
      <p:pic>
        <p:nvPicPr>
          <p:cNvPr id="12" name="Content Placeholder 11" descr="A picture containing white, large&#10;&#10;Description automatically generated">
            <a:extLst>
              <a:ext uri="{FF2B5EF4-FFF2-40B4-BE49-F238E27FC236}">
                <a16:creationId xmlns:a16="http://schemas.microsoft.com/office/drawing/2014/main" id="{8F0DE710-5EBF-4636-9170-B20AEB68E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4826" y="1233939"/>
            <a:ext cx="3008028" cy="225602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37FE9-7847-4B91-95F5-564B8DEE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5C57D-BB07-475A-9A11-D44BE043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6EA95B-5BBE-4D2F-881C-EC2D7679C66A}"/>
              </a:ext>
            </a:extLst>
          </p:cNvPr>
          <p:cNvSpPr txBox="1">
            <a:spLocks/>
          </p:cNvSpPr>
          <p:nvPr/>
        </p:nvSpPr>
        <p:spPr>
          <a:xfrm>
            <a:off x="155088" y="1140006"/>
            <a:ext cx="4883637" cy="508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Force Sensor does two main types of sensing:</a:t>
            </a:r>
          </a:p>
          <a:p>
            <a:pPr lvl="1"/>
            <a:r>
              <a:rPr lang="en-US" dirty="0"/>
              <a:t>Touch sensing</a:t>
            </a:r>
          </a:p>
          <a:p>
            <a:pPr lvl="1"/>
            <a:r>
              <a:rPr lang="en-US" dirty="0"/>
              <a:t>Force sensing</a:t>
            </a:r>
          </a:p>
          <a:p>
            <a:r>
              <a:rPr lang="en-US" dirty="0"/>
              <a:t>You can measure the Force in percent or Newtons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BF1B819-852B-4F63-A41C-8562CEF1E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04" y="4237832"/>
            <a:ext cx="3448050" cy="17335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DE071A-5EE7-47A3-B0E0-C1D01D50E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725" y="4203519"/>
            <a:ext cx="33337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6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B529-6322-4163-B7BB-C26CB145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program with a force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9D69-8080-49F0-83A7-CE01031A9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361792" cy="5082601"/>
          </a:xfrm>
        </p:spPr>
        <p:txBody>
          <a:bodyPr>
            <a:normAutofit/>
          </a:bodyPr>
          <a:lstStyle/>
          <a:p>
            <a:r>
              <a:rPr lang="en-US" dirty="0"/>
              <a:t>	The three modes are</a:t>
            </a:r>
          </a:p>
          <a:p>
            <a:pPr lvl="1"/>
            <a:r>
              <a:rPr lang="en-US" dirty="0"/>
              <a:t>Pressed – even a gentle tap is detected</a:t>
            </a:r>
          </a:p>
          <a:p>
            <a:pPr lvl="1"/>
            <a:r>
              <a:rPr lang="en-US" dirty="0"/>
              <a:t>Hard-pressed – pressing the sensor about 60% in</a:t>
            </a:r>
          </a:p>
          <a:p>
            <a:pPr lvl="1"/>
            <a:r>
              <a:rPr lang="en-US" dirty="0"/>
              <a:t>Released – hold the sensor in and release it any amount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D42F2-83E1-4B1D-AF71-E324E769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1D2E8-265D-4F74-8563-4CE93FD8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AE1585-AF96-42B8-B665-5B3907969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556" y="1299041"/>
            <a:ext cx="34480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9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1B8-A124-4A93-ABD5-B22BFFE0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1: Move </a:t>
            </a:r>
            <a:r>
              <a:rPr lang="en-US"/>
              <a:t>until Pressed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ECDA4-F61B-43CC-8476-7FAC9E40B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your robot to move straight until you press the sensor with your hand</a:t>
            </a:r>
          </a:p>
          <a:p>
            <a:r>
              <a:rPr lang="en-US" dirty="0"/>
              <a:t>Try using the sensor in Pressed and Hard-Pressed Modes</a:t>
            </a:r>
          </a:p>
          <a:p>
            <a:r>
              <a:rPr lang="en-US" dirty="0"/>
              <a:t>You will use the wait until block for this challenge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Basic steps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Set the </a:t>
            </a:r>
            <a:r>
              <a:rPr lang="en-US" b="1" dirty="0"/>
              <a:t>movement motors</a:t>
            </a:r>
            <a:r>
              <a:rPr lang="en-US" dirty="0"/>
              <a:t> for your robot (A and E for Droid Bot IV and ADB robot)</a:t>
            </a:r>
          </a:p>
          <a:p>
            <a:pPr lvl="1"/>
            <a:r>
              <a:rPr lang="en-US" dirty="0"/>
              <a:t>Set the </a:t>
            </a:r>
            <a:r>
              <a:rPr lang="en-US" b="1" dirty="0"/>
              <a:t>% speed </a:t>
            </a:r>
            <a:r>
              <a:rPr lang="en-US" dirty="0"/>
              <a:t>for your robot</a:t>
            </a:r>
          </a:p>
          <a:p>
            <a:pPr lvl="1"/>
            <a:r>
              <a:rPr lang="en-US" dirty="0"/>
              <a:t>Start </a:t>
            </a:r>
            <a:r>
              <a:rPr lang="en-US" b="1" dirty="0"/>
              <a:t>moving straight</a:t>
            </a:r>
          </a:p>
          <a:p>
            <a:pPr lvl="1"/>
            <a:r>
              <a:rPr lang="en-US" dirty="0"/>
              <a:t>Use the </a:t>
            </a:r>
            <a:r>
              <a:rPr lang="en-US" b="1" dirty="0"/>
              <a:t>wait until </a:t>
            </a:r>
            <a:r>
              <a:rPr lang="en-US" dirty="0"/>
              <a:t>block</a:t>
            </a:r>
            <a:r>
              <a:rPr lang="en-US" b="1" dirty="0"/>
              <a:t> </a:t>
            </a:r>
            <a:r>
              <a:rPr lang="en-US" dirty="0"/>
              <a:t>to detect when the Force Sensor is pressed</a:t>
            </a:r>
          </a:p>
          <a:p>
            <a:pPr lvl="1"/>
            <a:r>
              <a:rPr lang="en-US" b="1" dirty="0"/>
              <a:t>Stop moving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25A48-9D7A-4696-B0C8-B6078A4D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522AC-DD5B-4539-BD50-F97C1ABF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D43588-951F-4968-864C-155FAC86D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848" y="2446683"/>
            <a:ext cx="4207688" cy="105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6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E5CE89F-25D2-4321-B21B-31B161DC7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66" y="1715221"/>
            <a:ext cx="4574186" cy="34275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AE1277-A831-4459-A239-C8A79F38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1: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271D-6A4E-4703-ACE7-47069DC4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8F872-D7AC-41E0-81C5-4001602F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A83C9C-A8E8-4312-99AD-EB5886EFC402}"/>
              </a:ext>
            </a:extLst>
          </p:cNvPr>
          <p:cNvSpPr/>
          <p:nvPr/>
        </p:nvSpPr>
        <p:spPr>
          <a:xfrm>
            <a:off x="175260" y="1149819"/>
            <a:ext cx="8325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previous lessons, you learnt how to configure your robot. The first set of blocks sets the movement motors. (See Configuring Your Robot Lesson)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D08FC-0622-45A1-8FA4-EF81A7F93D6E}"/>
              </a:ext>
            </a:extLst>
          </p:cNvPr>
          <p:cNvSpPr txBox="1"/>
          <p:nvPr/>
        </p:nvSpPr>
        <p:spPr>
          <a:xfrm>
            <a:off x="4350619" y="2626177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Configure robot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2B7C94-FC91-4AAB-88B9-70CD0B8DEE34}"/>
              </a:ext>
            </a:extLst>
          </p:cNvPr>
          <p:cNvSpPr txBox="1"/>
          <p:nvPr/>
        </p:nvSpPr>
        <p:spPr>
          <a:xfrm>
            <a:off x="4503018" y="3217212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moving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B0D0B8-955F-4F09-A746-EEB223CC0AB0}"/>
              </a:ext>
            </a:extLst>
          </p:cNvPr>
          <p:cNvSpPr txBox="1"/>
          <p:nvPr/>
        </p:nvSpPr>
        <p:spPr>
          <a:xfrm>
            <a:off x="5005552" y="3745978"/>
            <a:ext cx="38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Wait until the Force Sensor is pressed</a:t>
            </a:r>
          </a:p>
        </p:txBody>
      </p:sp>
    </p:spTree>
    <p:extLst>
      <p:ext uri="{BB962C8B-B14F-4D97-AF65-F5344CB8AC3E}">
        <p14:creationId xmlns:p14="http://schemas.microsoft.com/office/powerpoint/2010/main" val="268863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</a:t>
            </a:r>
            <a:r>
              <a:rPr lang="en-US" sz="1600"/>
              <a:t>for Prime </a:t>
            </a:r>
            <a:r>
              <a:rPr lang="en-US" sz="1600" dirty="0"/>
              <a:t>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1117</TotalTime>
  <Words>414</Words>
  <Application>Microsoft Macintosh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Helvetica Neue</vt:lpstr>
      <vt:lpstr>Wingdings 2</vt:lpstr>
      <vt:lpstr>Dividend</vt:lpstr>
      <vt:lpstr>Introduction to Force sensor</vt:lpstr>
      <vt:lpstr>Lesson Objectives</vt:lpstr>
      <vt:lpstr>What is a force sensor?</vt:lpstr>
      <vt:lpstr>How do you program with a force Sensor</vt:lpstr>
      <vt:lpstr>Challenge 1: Move until Pressed</vt:lpstr>
      <vt:lpstr>Challenge 1: Solution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135</cp:revision>
  <dcterms:created xsi:type="dcterms:W3CDTF">2016-07-04T02:35:12Z</dcterms:created>
  <dcterms:modified xsi:type="dcterms:W3CDTF">2020-12-17T13:49:54Z</dcterms:modified>
</cp:coreProperties>
</file>