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835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33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7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Force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Force Sensor </a:t>
            </a:r>
          </a:p>
          <a:p>
            <a:r>
              <a:rPr lang="en-US" dirty="0"/>
              <a:t>Learn how to use the Wait Functions</a:t>
            </a:r>
          </a:p>
          <a:p>
            <a:r>
              <a:rPr lang="en-US" dirty="0"/>
              <a:t>Note: Force Sensor is not available in Robot Inventor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1797DD80-7D19-44FF-9DFF-6B61087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force sensor?</a:t>
            </a:r>
          </a:p>
        </p:txBody>
      </p:sp>
      <p:pic>
        <p:nvPicPr>
          <p:cNvPr id="12" name="Content Placeholder 11" descr="A picture containing white, large&#10;&#10;Description automatically generated">
            <a:extLst>
              <a:ext uri="{FF2B5EF4-FFF2-40B4-BE49-F238E27FC236}">
                <a16:creationId xmlns:a16="http://schemas.microsoft.com/office/drawing/2014/main" id="{8F0DE710-5EBF-4636-9170-B20AEB68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826" y="1233939"/>
            <a:ext cx="3008028" cy="22560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Force Sensor does two main types of sensing:</a:t>
            </a:r>
          </a:p>
          <a:p>
            <a:pPr lvl="1"/>
            <a:r>
              <a:rPr lang="en-US" dirty="0"/>
              <a:t>Touch sensing</a:t>
            </a:r>
          </a:p>
          <a:p>
            <a:pPr lvl="1"/>
            <a:r>
              <a:rPr lang="en-US" dirty="0"/>
              <a:t>Force sensing</a:t>
            </a:r>
          </a:p>
          <a:p>
            <a:r>
              <a:rPr lang="en-US" dirty="0"/>
              <a:t>You can measure the Force in percent or Newtons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89E96-BF46-450B-A761-9897BD474A76}"/>
              </a:ext>
            </a:extLst>
          </p:cNvPr>
          <p:cNvSpPr txBox="1"/>
          <p:nvPr/>
        </p:nvSpPr>
        <p:spPr>
          <a:xfrm>
            <a:off x="2523701" y="4023643"/>
            <a:ext cx="43916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get_force_newton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get_force_percentage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force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7509736" cy="5082601"/>
          </a:xfrm>
        </p:spPr>
        <p:txBody>
          <a:bodyPr>
            <a:normAutofit/>
          </a:bodyPr>
          <a:lstStyle/>
          <a:p>
            <a:r>
              <a:rPr lang="en-US" dirty="0"/>
              <a:t>Just like with motors, the force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modes of the force sensor	</a:t>
            </a:r>
          </a:p>
          <a:p>
            <a:r>
              <a:rPr lang="en-US" dirty="0"/>
              <a:t>The two modes are</a:t>
            </a:r>
          </a:p>
          <a:p>
            <a:pPr lvl="1"/>
            <a:r>
              <a:rPr lang="en-US" dirty="0"/>
              <a:t>Pressed – even a gentle tap is detected</a:t>
            </a:r>
          </a:p>
          <a:p>
            <a:pPr lvl="1"/>
            <a:r>
              <a:rPr lang="en-US" dirty="0"/>
              <a:t>Released – hold the sensor in and release it any amount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71A1-C4F6-419D-8368-C0DFB681D7C6}"/>
              </a:ext>
            </a:extLst>
          </p:cNvPr>
          <p:cNvSpPr txBox="1"/>
          <p:nvPr/>
        </p:nvSpPr>
        <p:spPr>
          <a:xfrm>
            <a:off x="1479176" y="4568315"/>
            <a:ext cx="54630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force.wait_until_re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leased</a:t>
            </a:r>
            <a:r>
              <a:rPr lang="en-US" sz="2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5A66D-B1DD-418F-B271-762EF2FA271E}"/>
              </a:ext>
            </a:extLst>
          </p:cNvPr>
          <p:cNvSpPr txBox="1"/>
          <p:nvPr/>
        </p:nvSpPr>
        <p:spPr>
          <a:xfrm>
            <a:off x="88409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39573-C587-4CF2-A044-74E4B84B9630}"/>
              </a:ext>
            </a:extLst>
          </p:cNvPr>
          <p:cNvSpPr txBox="1"/>
          <p:nvPr/>
        </p:nvSpPr>
        <p:spPr>
          <a:xfrm>
            <a:off x="3561954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F5F47-E37E-47D8-B2A7-81FD980165FC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742831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91DFA6-2822-4F91-A74D-2C0E588600B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4961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Move </a:t>
            </a:r>
            <a:r>
              <a:rPr lang="en-US"/>
              <a:t>until Pressed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your robot to move straight until you press the sensor with your hand</a:t>
            </a:r>
          </a:p>
          <a:p>
            <a:r>
              <a:rPr lang="en-US" dirty="0"/>
              <a:t>You will use the </a:t>
            </a:r>
            <a:r>
              <a:rPr lang="en-US" dirty="0" err="1"/>
              <a:t>wait_until_pressed</a:t>
            </a:r>
            <a:r>
              <a:rPr lang="en-US" dirty="0"/>
              <a:t>() function for this challenge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Droid Bot IV and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force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/>
              <a:t>wait_until_pressed</a:t>
            </a:r>
            <a:r>
              <a:rPr lang="en-US" b="1" dirty="0"/>
              <a:t>() function</a:t>
            </a:r>
            <a:r>
              <a:rPr lang="en-US" dirty="0"/>
              <a:t> to detect when the Force Sensor is pressed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A2487B1-F419-4704-9D88-26C475399891}"/>
              </a:ext>
            </a:extLst>
          </p:cNvPr>
          <p:cNvSpPr txBox="1"/>
          <p:nvPr/>
        </p:nvSpPr>
        <p:spPr>
          <a:xfrm>
            <a:off x="311192" y="2712309"/>
            <a:ext cx="63944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force.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wait_until_pressed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/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A83C9C-A8E8-4312-99AD-EB5886EFC402}"/>
              </a:ext>
            </a:extLst>
          </p:cNvPr>
          <p:cNvSpPr/>
          <p:nvPr/>
        </p:nvSpPr>
        <p:spPr>
          <a:xfrm>
            <a:off x="175260" y="1149819"/>
            <a:ext cx="8325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The first 3 lines set the movement motors, the stop action, and the default speed. (See Configuring Your Robot Lesson)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D08FC-0622-45A1-8FA4-EF81A7F93D6E}"/>
              </a:ext>
            </a:extLst>
          </p:cNvPr>
          <p:cNvSpPr txBox="1"/>
          <p:nvPr/>
        </p:nvSpPr>
        <p:spPr>
          <a:xfrm>
            <a:off x="6418729" y="3327502"/>
            <a:ext cx="19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B7C94-FC91-4AAB-88B9-70CD0B8DEE34}"/>
              </a:ext>
            </a:extLst>
          </p:cNvPr>
          <p:cNvSpPr txBox="1"/>
          <p:nvPr/>
        </p:nvSpPr>
        <p:spPr>
          <a:xfrm>
            <a:off x="3489582" y="4222986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0D0B8-955F-4F09-A746-EEB223CC0AB0}"/>
              </a:ext>
            </a:extLst>
          </p:cNvPr>
          <p:cNvSpPr txBox="1"/>
          <p:nvPr/>
        </p:nvSpPr>
        <p:spPr>
          <a:xfrm>
            <a:off x="4818100" y="4628218"/>
            <a:ext cx="432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Force Sensor is pressed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85E71-5A55-4192-A19B-0FD29EB1E00D}"/>
              </a:ext>
            </a:extLst>
          </p:cNvPr>
          <p:cNvSpPr txBox="1"/>
          <p:nvPr/>
        </p:nvSpPr>
        <p:spPr>
          <a:xfrm>
            <a:off x="3370918" y="4982050"/>
            <a:ext cx="15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1169</TotalTime>
  <Words>550</Words>
  <Application>Microsoft Macintosh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Force sensor</vt:lpstr>
      <vt:lpstr>Lesson Objectives</vt:lpstr>
      <vt:lpstr>What is a force sensor?</vt:lpstr>
      <vt:lpstr>How do you program with a force Sensor</vt:lpstr>
      <vt:lpstr>Challenge 1: Move until Pressed</vt:lpstr>
      <vt:lpstr>Challenge 1: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171</cp:revision>
  <dcterms:created xsi:type="dcterms:W3CDTF">2016-07-04T02:35:12Z</dcterms:created>
  <dcterms:modified xsi:type="dcterms:W3CDTF">2020-12-17T13:50:24Z</dcterms:modified>
</cp:coreProperties>
</file>