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0" r:id="rId5"/>
    <p:sldId id="279" r:id="rId6"/>
    <p:sldId id="281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C608A1D4-F57C-9A49-ADDB-F7D71540F4E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66034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9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015CA5-0C44-4F40-99A3-A53D6238D42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32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F4A5E-32E9-284A-8361-D4BE48C6D48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6784C2E-BE7F-2148-BAE7-A7EC853CD32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8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2AC0F5-4658-E446-BF53-4F4697A3682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4F7DA-0DF7-A84F-99FF-83F71627BF7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36805-1FD7-0549-BD43-BB1EB77592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3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94371D-FA4A-8B4F-9484-AC3D1986547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158E7-8844-5F48-ADE7-CAE72259E8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36B46-578E-3D4B-998E-29073A37835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38086-E0E8-F84D-BE9C-BF6079416CD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8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4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870C44-942F-C445-9179-07D08E1744B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7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Then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make your robot decide what to do out of different choices</a:t>
            </a:r>
          </a:p>
          <a:p>
            <a:r>
              <a:rPr lang="en-US" dirty="0"/>
              <a:t>Learn how to use an if-then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6C76F-8A45-4E0B-AFBF-E9084EBA60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t="1012" r="48947" b="27244"/>
          <a:stretch/>
        </p:blipFill>
        <p:spPr>
          <a:xfrm>
            <a:off x="7008702" y="4661404"/>
            <a:ext cx="1913422" cy="14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Then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/>
          </a:bodyPr>
          <a:lstStyle/>
          <a:p>
            <a:r>
              <a:rPr lang="en-US" dirty="0"/>
              <a:t>Asking the robot a question and doing something different based on the answer  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Does the robot see a line? Or not? </a:t>
            </a:r>
          </a:p>
          <a:p>
            <a:pPr lvl="1"/>
            <a:r>
              <a:rPr lang="en-US" dirty="0"/>
              <a:t>Is the robot near the wall? Or not?</a:t>
            </a:r>
          </a:p>
          <a:p>
            <a:r>
              <a:rPr lang="en-US" dirty="0"/>
              <a:t>It is like a yes/no question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45777-E747-4915-8A4B-58F48B33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324" y="3708492"/>
            <a:ext cx="36576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313-00BE-4EF0-B284-89704604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Happy or Sad?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7CD3-BACF-4041-8035-C348127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82083" cy="5082601"/>
          </a:xfrm>
        </p:spPr>
        <p:txBody>
          <a:bodyPr/>
          <a:lstStyle/>
          <a:p>
            <a:r>
              <a:rPr lang="en-US" dirty="0"/>
              <a:t>Write a program that changes the display based on if the Force Sensor is pressed or not pressed  </a:t>
            </a:r>
          </a:p>
          <a:p>
            <a:r>
              <a:rPr lang="en-US" dirty="0"/>
              <a:t>If pressed, your SPIKE Prime is happy. Display a smiley face. On the LED Matrix.  </a:t>
            </a:r>
          </a:p>
          <a:p>
            <a:r>
              <a:rPr lang="en-US" dirty="0"/>
              <a:t>If not pressed, SPIKE Prime is sad!  Display a sad face.</a:t>
            </a:r>
          </a:p>
          <a:p>
            <a:r>
              <a:rPr lang="en-US" dirty="0"/>
              <a:t>You will need to use the Light Block, a Repeat Block, and an If-Else block</a:t>
            </a:r>
          </a:p>
          <a:p>
            <a:r>
              <a:rPr lang="en-US" dirty="0"/>
              <a:t>You will need to customize the Light Block to create a sad face</a:t>
            </a:r>
          </a:p>
          <a:p>
            <a:endParaRPr lang="en-US" dirty="0"/>
          </a:p>
          <a:p>
            <a:r>
              <a:rPr lang="en-US" dirty="0"/>
              <a:t>Extensions: Combine what you know and see if you can add a happy laugh when pressed and crying when you stop pressing the sensor. You may have to make some custom sounds.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034C-2474-45E9-A9ED-1874AF3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8C948-94D6-4639-8565-B615F16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8E3F1-6A4D-4CAC-8510-5C0CF2E45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0E35A0-52A7-4DC7-9038-E4DF55FB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55" y="1285776"/>
            <a:ext cx="4610100" cy="386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4D4B14-C813-431E-9543-47897F3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0B6A-3CBB-41D1-AC98-F9AA0B60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85" y="3071535"/>
            <a:ext cx="4022276" cy="602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When the Force sensor is pressed hard, the LED Matrix shows a smiley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F7AD-2CE3-4EFD-BC79-FE15A5A2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F93E-CB54-4D4C-9082-5178017C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664152-027D-4339-8847-0BD2FA260594}"/>
              </a:ext>
            </a:extLst>
          </p:cNvPr>
          <p:cNvSpPr txBox="1">
            <a:spLocks/>
          </p:cNvSpPr>
          <p:nvPr/>
        </p:nvSpPr>
        <p:spPr>
          <a:xfrm>
            <a:off x="4160917" y="3945831"/>
            <a:ext cx="4022276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dirty="0"/>
              <a:t>When you let go of the Force sensor, the LED Matrix shows a sad face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F9ECC8-39C2-4B6C-AC00-7A44C9B0208F}"/>
              </a:ext>
            </a:extLst>
          </p:cNvPr>
          <p:cNvSpPr txBox="1">
            <a:spLocks/>
          </p:cNvSpPr>
          <p:nvPr/>
        </p:nvSpPr>
        <p:spPr>
          <a:xfrm>
            <a:off x="4110685" y="2104249"/>
            <a:ext cx="4022276" cy="6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dirty="0"/>
              <a:t>Run the code forever</a:t>
            </a:r>
          </a:p>
        </p:txBody>
      </p:sp>
    </p:spTree>
    <p:extLst>
      <p:ext uri="{BB962C8B-B14F-4D97-AF65-F5344CB8AC3E}">
        <p14:creationId xmlns:p14="http://schemas.microsoft.com/office/powerpoint/2010/main" val="1068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7F55-DC3B-4F52-9A39-E51E6D2C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it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D62A-127E-4FD8-93A4-69DBD33C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02436" cy="5082601"/>
          </a:xfrm>
        </p:spPr>
        <p:txBody>
          <a:bodyPr/>
          <a:lstStyle/>
          <a:p>
            <a:r>
              <a:rPr lang="en-US" dirty="0"/>
              <a:t>If-Else Blocks can be very powerful tools as you create more complex programs</a:t>
            </a:r>
          </a:p>
          <a:p>
            <a:r>
              <a:rPr lang="en-US" dirty="0"/>
              <a:t>Think about situations where you might want to nest more than one inside another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60D8-A30C-4912-8AB2-733B7B58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DCDD8-7C8C-4524-B2F5-3B32A8C9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Image result for if then">
            <a:extLst>
              <a:ext uri="{FF2B5EF4-FFF2-40B4-BE49-F238E27FC236}">
                <a16:creationId xmlns:a16="http://schemas.microsoft.com/office/drawing/2014/main" id="{031D98B3-F5F2-4A39-A302-101F09BE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234" y="1828800"/>
            <a:ext cx="2838501" cy="357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3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1308</TotalTime>
  <Words>442</Words>
  <Application>Microsoft Macintosh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IF Then Block</vt:lpstr>
      <vt:lpstr>Lesson Objectives</vt:lpstr>
      <vt:lpstr>If Then Blocks</vt:lpstr>
      <vt:lpstr>Challenge: Happy or Sad?</vt:lpstr>
      <vt:lpstr>Challenge solution</vt:lpstr>
      <vt:lpstr>Taking it further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140</cp:revision>
  <dcterms:created xsi:type="dcterms:W3CDTF">2016-07-04T02:35:12Z</dcterms:created>
  <dcterms:modified xsi:type="dcterms:W3CDTF">2020-12-17T14:33:32Z</dcterms:modified>
</cp:coreProperties>
</file>