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8B0D2F3-FA58-844F-9A5F-E9259A26453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3668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079E2-D4D1-4744-A33E-1F823A18E0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DE968-2E87-4E48-AAA5-2D5A7ABFD2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EFAB2F-8A31-1A43-B22D-41D4F741AD5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B7E98-DEA3-7648-9734-CA1329EE3BC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9821B-16B9-064F-B461-D805136E5AF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BED89-D494-B24F-9976-01B14A2677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3E213-5451-5846-9BAC-3A5CA16152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B774B-998B-B14D-B2A5-64F7B3ABB0B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0D511-9F8E-0D4F-87FF-A6373687C3C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A3BCAA-CC73-3A43-8013-DF9CC2B43C3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2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C8F3B-EB11-5542-A9A5-F1C66A3DCA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Light </a:t>
            </a:r>
            <a:r>
              <a:rPr lang="en-US" dirty="0"/>
              <a:t>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r>
              <a:rPr lang="en-US" dirty="0"/>
              <a:t>Light blocks can be found in purple Block Palette</a:t>
            </a:r>
          </a:p>
          <a:p>
            <a:r>
              <a:rPr lang="en-US" dirty="0"/>
              <a:t>You can use these blocks for many fun applications including turning on the lights of the ultrasonic sensor, creating patterns using the 5X5 LED Matrix and even display scrolling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scrolling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Dim or brighten the 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the color of the center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 up the ultrasonic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 the lights on the light matrix to any design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Smiley Face for 4 seconds</a:t>
            </a:r>
          </a:p>
          <a:p>
            <a:r>
              <a:rPr lang="en-US" dirty="0"/>
              <a:t>Light up all the lights around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 smiley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up the Distance Sensor’s “eye”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center button violet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the Force sensor is written to the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1058</TotalTime>
  <Words>404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USING Light blocks</vt:lpstr>
      <vt:lpstr>Lesson Objectives</vt:lpstr>
      <vt:lpstr>Light blocks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122</cp:revision>
  <dcterms:created xsi:type="dcterms:W3CDTF">2016-07-04T02:35:12Z</dcterms:created>
  <dcterms:modified xsi:type="dcterms:W3CDTF">2020-12-17T13:55:42Z</dcterms:modified>
</cp:coreProperties>
</file>