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10"/>
  </p:notesMasterIdLst>
  <p:handoutMasterIdLst>
    <p:handoutMasterId r:id="rId11"/>
  </p:handoutMasterIdLst>
  <p:sldIdLst>
    <p:sldId id="275" r:id="rId2"/>
    <p:sldId id="257" r:id="rId3"/>
    <p:sldId id="279" r:id="rId4"/>
    <p:sldId id="289" r:id="rId5"/>
    <p:sldId id="290" r:id="rId6"/>
    <p:sldId id="280" r:id="rId7"/>
    <p:sldId id="281" r:id="rId8"/>
    <p:sldId id="28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3"/>
  </p:normalViewPr>
  <p:slideViewPr>
    <p:cSldViewPr snapToGrid="0" snapToObjects="1">
      <p:cViewPr varScale="1">
        <p:scale>
          <a:sx n="128" d="100"/>
          <a:sy n="128" d="100"/>
        </p:scale>
        <p:origin x="17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84534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F7D0420A-5C27-034F-8D9E-B9AD06EED4EC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2725723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Prime Lessons (primelessons.org) CC-BY-NC-SA.  (Last edit: 11/22/2020)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78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Prime Lessons (primelessons.org) CC-BY-NC-SA.  (Last edit: 11/22/2020)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05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Prime Lessons (primelessons.org) CC-BY-NC-SA.  (Last edit: 11/22/2020)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Prime Lessons (primelessons.org) CC-BY-NC-SA.  (Last edit: 11/22/2020)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Prime Lessons (primelessons.org) CC-BY-NC-SA.  (Last edit: 11/22/2020)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Prime Lessons (primelessons.org) CC-BY-NC-SA.  (Last edit: 11/22/2020)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GB"/>
              <a:t>Copyright © 2020 Prime Lessons (primelessons.org) CC-BY-NC-SA.  (Last edit: 11/22/2020)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FE3251D-0DBD-F647-AA59-CD182C5629A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071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Copyright © 2020 Prime Lessons (primelessons.org) CC-BY-NC-SA.  (Last edit: 11/22/2020)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010310-7970-ED4A-B3B8-0AA6B827CD39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189A4E0-1887-CC4D-9696-D28F96C2B452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016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Prime Lessons (primelessons.org) CC-BY-NC-SA.  (Last edit: 11/22/2020)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C95BE49-7D6C-314C-B5BF-6BAB9665255F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A906002-B640-3C45-B89C-D9A4BDD0784A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620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Prime Lessons (primelessons.org) CC-BY-NC-SA.  (Last edit: 11/22/2020)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283CFD-CE6D-A742-8785-E56159B42360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365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Prime Lessons (primelessons.org) CC-BY-NC-SA.  (Last edit: 11/22/2020)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A2EAAA6-DD1A-B54C-955E-92D10893B303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EF4E094-0CCB-6E47-BBD7-7FE46B207E80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867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Prime Lessons (primelessons.org) CC-BY-NC-SA.  (Last edit: 11/22/2020)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F8E48E-F7F7-0249-BD1F-E7A74A4E5507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351F745-56C1-BA4A-9395-80C039DFE37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355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Copyright © 2020 Prime Lessons (primelessons.org) CC-BY-NC-SA.  (Last edit: 11/22/2020)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4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Prime Lessons (primelessons.org) CC-BY-NC-SA.  (Last edit: 11/22/2020)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24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GB"/>
              <a:t>Copyright © 2020 Prime Lessons (primelessons.org) CC-BY-NC-SA.  (Last edit: 11/22/2020)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22E1D49-8C99-254A-AD4C-E013E3F1C0F1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78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The Light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en-US" dirty="0"/>
              <a:t>Learn how program the LED lights on the Hub</a:t>
            </a:r>
          </a:p>
          <a:p>
            <a:r>
              <a:rPr lang="en-US" dirty="0"/>
              <a:t>Learn how to turn on the lights of the Distance Sensor</a:t>
            </a:r>
          </a:p>
          <a:p>
            <a:r>
              <a:rPr lang="en-US" dirty="0"/>
              <a:t>Learn how to display sensor values to the LED Matrix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Prime Lessons (primelessons.org) CC-BY-NC-SA.  (Last edit: 11/22/2020)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733E9-2D8A-4BBF-92C5-2F04E7A1C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the Light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0E76D-FA7D-4D1C-A737-F1BF853AF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851751" cy="5082601"/>
          </a:xfrm>
        </p:spPr>
        <p:txBody>
          <a:bodyPr/>
          <a:lstStyle/>
          <a:p>
            <a:r>
              <a:rPr lang="en-US" dirty="0"/>
              <a:t>You can display a predefined image to the Light Matrix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hub.light_matrix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show_image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image, brightness=</a:t>
            </a:r>
            <a:r>
              <a:rPr lang="en-GB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/>
          </a:p>
          <a:p>
            <a:r>
              <a:rPr lang="en-US" dirty="0"/>
              <a:t>The list of images you can display can be found in the Knowledge Base under this command.</a:t>
            </a:r>
          </a:p>
          <a:p>
            <a:r>
              <a:rPr lang="en-US" dirty="0"/>
              <a:t>You can also set the brightness of specific pixels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hub.light_matrix.set_pixel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x, y, brightness=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/>
              <a:t>You can write text to the Light Matrix (the letters will scroll by)</a:t>
            </a:r>
          </a:p>
          <a:p>
            <a:pPr marL="0" indent="0">
              <a:buNone/>
            </a:pP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hub.light_matrix.write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/>
              <a:t>Finally, you can turn off all the pixels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hub.light_matrix.off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114D5C-5685-474C-87B7-5248A0FCF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Prime Lessons (primelessons.org) CC-BY-NC-SA.  (Last edit: 11/22/2020)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6F7331-76AD-48D0-B9D7-5EB4E9700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74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733E9-2D8A-4BBF-92C5-2F04E7A1C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the Distance Sensor Lights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0E76D-FA7D-4D1C-A737-F1BF853AF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851751" cy="5082601"/>
          </a:xfrm>
        </p:spPr>
        <p:txBody>
          <a:bodyPr/>
          <a:lstStyle/>
          <a:p>
            <a:r>
              <a:rPr lang="en-US" dirty="0"/>
              <a:t>To use the Distance Sensor, it must first be initialized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distance =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DistanceSensor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You can light up all of the Distance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Sensor lights (there are 4 separate lights)</a:t>
            </a:r>
          </a:p>
          <a:p>
            <a:pPr marL="0" indent="0">
              <a:buNone/>
            </a:pP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light_up_all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brightness=</a:t>
            </a:r>
            <a:r>
              <a:rPr lang="en-GB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You can also set the brightness of each of the four lights separately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light_up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right_top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left_top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right_bottom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left_bottom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114D5C-5685-474C-87B7-5248A0FCF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Prime Lessons (primelessons.org) CC-BY-NC-SA.  (Last edit: 11/22/2020)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6F7331-76AD-48D0-B9D7-5EB4E9700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12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733E9-2D8A-4BBF-92C5-2F04E7A1C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Controlling the Status Light (center button)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0E76D-FA7D-4D1C-A737-F1BF853AF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851751" cy="5082601"/>
          </a:xfrm>
        </p:spPr>
        <p:txBody>
          <a:bodyPr/>
          <a:lstStyle/>
          <a:p>
            <a:r>
              <a:rPr lang="en-US" dirty="0"/>
              <a:t>You can turn the status light on and choose a color</a:t>
            </a:r>
          </a:p>
          <a:p>
            <a:pPr marL="0" indent="0">
              <a:buNone/>
            </a:pP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hub.status_light.on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color=</a:t>
            </a:r>
            <a:r>
              <a:rPr lang="en-GB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'white'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</a:rPr>
              <a:t>White is the default color.  The possible inputs are</a:t>
            </a:r>
          </a:p>
          <a:p>
            <a:pPr marL="0" indent="0">
              <a:buNone/>
            </a:pPr>
            <a:r>
              <a:rPr lang="en-GB" b="0" i="0" dirty="0">
                <a:solidFill>
                  <a:srgbClr val="434343"/>
                </a:solidFill>
                <a:effectLst/>
                <a:latin typeface="LEGO"/>
              </a:rPr>
              <a:t>"azure","black","blue","cyan","green","orange","pink","red","violet","yellow","white"</a:t>
            </a:r>
            <a:endParaRPr lang="en-GB" dirty="0">
              <a:solidFill>
                <a:srgbClr val="000000"/>
              </a:solidFill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</a:rPr>
              <a:t>You can turn the light o</a:t>
            </a:r>
            <a:r>
              <a:rPr lang="en-GB" dirty="0">
                <a:solidFill>
                  <a:srgbClr val="000000"/>
                </a:solidFill>
              </a:rPr>
              <a:t>ff completely as well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hub.status_light.off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endParaRPr lang="en-GB" b="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114D5C-5685-474C-87B7-5248A0FCF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Prime Lessons (primelessons.org) CC-BY-NC-SA.  (Last edit: 11/22/2020)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6F7331-76AD-48D0-B9D7-5EB4E9700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54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2A106-E191-448A-B0B3-484EC147E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Challenge: light up the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B375D-C5C1-4869-9612-C1860A98C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767036" cy="5082601"/>
          </a:xfrm>
        </p:spPr>
        <p:txBody>
          <a:bodyPr/>
          <a:lstStyle/>
          <a:p>
            <a:r>
              <a:rPr lang="en-US" dirty="0"/>
              <a:t>Write “Hello World” using the light matrix</a:t>
            </a:r>
          </a:p>
          <a:p>
            <a:r>
              <a:rPr lang="en-US" dirty="0"/>
              <a:t>Then display a Happy Face for 4 seconds</a:t>
            </a:r>
          </a:p>
          <a:p>
            <a:r>
              <a:rPr lang="en-US" dirty="0"/>
              <a:t>Light up all the lights around the left “eye” of the Distance Sensor</a:t>
            </a:r>
          </a:p>
          <a:p>
            <a:r>
              <a:rPr lang="en-US" dirty="0"/>
              <a:t>Change the Center Button Light to a color of your choice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AEB851-A403-4387-B633-234CB7488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Prime Lessons (primelessons.org) CC-BY-NC-SA.  (Last edit: 11/22/2020)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2184D2-E8BA-4A93-AEBB-61A93C0BF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ADAE88-779D-4F29-9FF7-B975DFFEDEFE}"/>
              </a:ext>
            </a:extLst>
          </p:cNvPr>
          <p:cNvSpPr txBox="1"/>
          <p:nvPr/>
        </p:nvSpPr>
        <p:spPr>
          <a:xfrm>
            <a:off x="4877381" y="4407771"/>
            <a:ext cx="4870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solidFill>
                  <a:schemeClr val="accent6"/>
                </a:solidFill>
              </a:rPr>
              <a:t>Hello World will scroll through the Light Matrix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D7695B-C280-4085-999C-C72745318B40}"/>
              </a:ext>
            </a:extLst>
          </p:cNvPr>
          <p:cNvSpPr txBox="1"/>
          <p:nvPr/>
        </p:nvSpPr>
        <p:spPr>
          <a:xfrm>
            <a:off x="4796621" y="4659629"/>
            <a:ext cx="2230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6"/>
                </a:solidFill>
              </a:rPr>
              <a:t>Display a happy face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1BEACB-A192-4B93-90F7-53C805933819}"/>
              </a:ext>
            </a:extLst>
          </p:cNvPr>
          <p:cNvSpPr txBox="1"/>
          <p:nvPr/>
        </p:nvSpPr>
        <p:spPr>
          <a:xfrm>
            <a:off x="4453031" y="4928612"/>
            <a:ext cx="487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6"/>
                </a:solidFill>
              </a:rPr>
              <a:t>Light up the Distance Sensor’s left “eyes”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9C2E82-63BC-4F73-A604-EFBBA781775E}"/>
              </a:ext>
            </a:extLst>
          </p:cNvPr>
          <p:cNvSpPr txBox="1"/>
          <p:nvPr/>
        </p:nvSpPr>
        <p:spPr>
          <a:xfrm>
            <a:off x="3929772" y="5197595"/>
            <a:ext cx="487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6"/>
                </a:solidFill>
              </a:rPr>
              <a:t>Make the center button violet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160FCF-CA0B-4458-BF33-067B856CB676}"/>
              </a:ext>
            </a:extLst>
          </p:cNvPr>
          <p:cNvSpPr txBox="1"/>
          <p:nvPr/>
        </p:nvSpPr>
        <p:spPr>
          <a:xfrm>
            <a:off x="146964" y="4099826"/>
            <a:ext cx="500796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distance =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DistanceSensor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hub.light_matrix.write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'Hello World'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hub.light_matrix.show_image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'HAPPY'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distance.light_up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hub.status_light.on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'violet'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993BEF-5C62-4250-B296-077188129DDB}"/>
              </a:ext>
            </a:extLst>
          </p:cNvPr>
          <p:cNvSpPr txBox="1"/>
          <p:nvPr/>
        </p:nvSpPr>
        <p:spPr>
          <a:xfrm>
            <a:off x="4024441" y="4082899"/>
            <a:ext cx="3014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6"/>
                </a:solidFill>
              </a:rPr>
              <a:t>Initialize the Distance Sensor</a:t>
            </a:r>
          </a:p>
        </p:txBody>
      </p:sp>
    </p:spTree>
    <p:extLst>
      <p:ext uri="{BB962C8B-B14F-4D97-AF65-F5344CB8AC3E}">
        <p14:creationId xmlns:p14="http://schemas.microsoft.com/office/powerpoint/2010/main" val="688745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2A106-E191-448A-B0B3-484EC147E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Challenge: Displaying Sensor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B375D-C5C1-4869-9612-C1860A98C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7"/>
            <a:ext cx="5302436" cy="2420548"/>
          </a:xfrm>
        </p:spPr>
        <p:txBody>
          <a:bodyPr/>
          <a:lstStyle/>
          <a:p>
            <a:r>
              <a:rPr lang="en-US" dirty="0"/>
              <a:t>How hard am I pushing the Force Sensor?</a:t>
            </a:r>
          </a:p>
          <a:p>
            <a:r>
              <a:rPr lang="en-US" dirty="0"/>
              <a:t>Create a program in a loop that lets you view the force applied to the Force Sensor on the LED Matrix</a:t>
            </a:r>
          </a:p>
          <a:p>
            <a:r>
              <a:rPr lang="en-US" dirty="0"/>
              <a:t>Display the results in Newtons (0-10)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AEB851-A403-4387-B633-234CB7488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Prime Lessons (primelessons.org) CC-BY-NC-SA.  (Last edit: 11/22/2020)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2184D2-E8BA-4A93-AEBB-61A93C0BF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ADAE88-779D-4F29-9FF7-B975DFFEDEFE}"/>
              </a:ext>
            </a:extLst>
          </p:cNvPr>
          <p:cNvSpPr txBox="1"/>
          <p:nvPr/>
        </p:nvSpPr>
        <p:spPr>
          <a:xfrm>
            <a:off x="769713" y="3504043"/>
            <a:ext cx="7997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program displays the value of the Force Sensor to the LED Matrix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D7695B-C280-4085-999C-C72745318B40}"/>
              </a:ext>
            </a:extLst>
          </p:cNvPr>
          <p:cNvSpPr txBox="1"/>
          <p:nvPr/>
        </p:nvSpPr>
        <p:spPr>
          <a:xfrm>
            <a:off x="1384410" y="5166590"/>
            <a:ext cx="5333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6"/>
                </a:solidFill>
              </a:rPr>
              <a:t>The value of the Force sensor is written to the screen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1E61B9-ADC1-4D37-B7FF-3D0C9F072059}"/>
              </a:ext>
            </a:extLst>
          </p:cNvPr>
          <p:cNvSpPr txBox="1"/>
          <p:nvPr/>
        </p:nvSpPr>
        <p:spPr>
          <a:xfrm>
            <a:off x="476008" y="4268140"/>
            <a:ext cx="714988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force = 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ForceSensor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'F'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hub.light_matrix.write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force.get_force_newton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())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181D7F-9DB1-4E8C-AD07-2113DED57F5C}"/>
              </a:ext>
            </a:extLst>
          </p:cNvPr>
          <p:cNvSpPr txBox="1"/>
          <p:nvPr/>
        </p:nvSpPr>
        <p:spPr>
          <a:xfrm>
            <a:off x="3648400" y="4243261"/>
            <a:ext cx="262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6"/>
                </a:solidFill>
              </a:rPr>
              <a:t>Initialize the Force Sensor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005339-AA1E-4AB0-842F-785D577E7294}"/>
              </a:ext>
            </a:extLst>
          </p:cNvPr>
          <p:cNvSpPr txBox="1"/>
          <p:nvPr/>
        </p:nvSpPr>
        <p:spPr>
          <a:xfrm>
            <a:off x="2130562" y="4532699"/>
            <a:ext cx="262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6"/>
                </a:solidFill>
              </a:rPr>
              <a:t>Repeat using a while loop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FD1302-C360-4187-9DC8-D51E45E78B31}"/>
              </a:ext>
            </a:extLst>
          </p:cNvPr>
          <p:cNvSpPr txBox="1"/>
          <p:nvPr/>
        </p:nvSpPr>
        <p:spPr>
          <a:xfrm>
            <a:off x="4768515" y="2350281"/>
            <a:ext cx="42527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hub.light_matrix.write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force.get_force_newton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948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Arvind Seshan for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Prime Lessons (primelessons.org) CC-BY-NC-SA.  (Last edit: 11/22/2020)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1086</TotalTime>
  <Words>767</Words>
  <Application>Microsoft Macintosh PowerPoint</Application>
  <PresentationFormat>On-screen Show (4:3)</PresentationFormat>
  <Paragraphs>76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Consolas</vt:lpstr>
      <vt:lpstr>Gill Sans MT</vt:lpstr>
      <vt:lpstr>Helvetica Neue</vt:lpstr>
      <vt:lpstr>LEGO</vt:lpstr>
      <vt:lpstr>Wingdings 2</vt:lpstr>
      <vt:lpstr>Dividend</vt:lpstr>
      <vt:lpstr>USING The Light Functions</vt:lpstr>
      <vt:lpstr>Lesson Objectives</vt:lpstr>
      <vt:lpstr>Controlling the Light Matrix</vt:lpstr>
      <vt:lpstr>Controlling the Distance Sensor Lights</vt:lpstr>
      <vt:lpstr>Controlling the Status Light (center button)</vt:lpstr>
      <vt:lpstr>Challenge: light up the world</vt:lpstr>
      <vt:lpstr>Challenge: Displaying Sensor Values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Srinivasan Seshan</cp:lastModifiedBy>
  <cp:revision>143</cp:revision>
  <dcterms:created xsi:type="dcterms:W3CDTF">2016-07-04T02:35:12Z</dcterms:created>
  <dcterms:modified xsi:type="dcterms:W3CDTF">2020-12-17T14:00:45Z</dcterms:modified>
</cp:coreProperties>
</file>