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3ACE5FB8-A0BE-2D42-B68C-4CC12A3B4EC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5711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36E22-B55B-3344-87B4-C6BEC82F93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F77A3-B93E-2D49-88C1-91FDBC4A99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CD5C0E-2FD4-1A43-9154-7A3A4DC5BB5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A912E-F31F-4944-9549-715B01BC616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13075-FAB2-8A4F-9AA7-2DEEF6EF6C0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CC43-613D-D543-96C2-781DFE62FC8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20903-F92C-6447-BCEA-61E603A6905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51DD4-1172-6449-9BE5-8E08EAD567E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9D6A7-D1B0-EA47-8D3C-60AD7F4F746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73214-C6F6-A444-8864-5548E87AF6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3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DD4E90-1E78-AD4A-86AB-9A15E541B5E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the Repeat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blocks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Repeat Blocks to repeat an action for a number of times or until some exit condition is met</a:t>
            </a:r>
          </a:p>
          <a:p>
            <a:r>
              <a:rPr lang="en-US" dirty="0"/>
              <a:t>Repeat Blocks make repeating a task multiple times easy </a:t>
            </a:r>
          </a:p>
          <a:p>
            <a:r>
              <a:rPr lang="en-US" dirty="0"/>
              <a:t>The added benefit is that a loop can end whenever you want (a specific number of times, run forever, a specific condition, etc.) </a:t>
            </a:r>
          </a:p>
          <a:p>
            <a:r>
              <a:rPr lang="en-US" dirty="0"/>
              <a:t>Loop blocks can be found in the Control Block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1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Repeat Until Block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41" y="2766263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Configure your motors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3" y="327523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Wait until the sensor is first pressed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robot adjusts the speed of the motors based on the Force sensor until the Force sensor is released.  This type of loop is different than a wait until block since you can perform different actions </a:t>
            </a:r>
            <a:r>
              <a:rPr lang="en-US" b="1" u="sng" dirty="0"/>
              <a:t>while you are waiting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24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Adjust the speed of the motor based on the current force reading </a:t>
            </a:r>
            <a:r>
              <a:rPr lang="en-US" b="1" u="sng" dirty="0"/>
              <a:t>each</a:t>
            </a:r>
            <a:r>
              <a:rPr lang="en-US" dirty="0"/>
              <a:t> time through the loop.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8" y="378607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Loop until the sensor is released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Around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en-US" dirty="0"/>
              <a:t>Go around the box</a:t>
            </a:r>
          </a:p>
          <a:p>
            <a:r>
              <a:rPr lang="en-US" dirty="0"/>
              <a:t>To do this, you will have to move forward 20 cm and turn right</a:t>
            </a:r>
          </a:p>
          <a:p>
            <a:r>
              <a:rPr lang="en-US" dirty="0"/>
              <a:t>Repeat this action 4 times till you are all the way around the box</a:t>
            </a:r>
          </a:p>
          <a:p>
            <a:r>
              <a:rPr lang="en-US" dirty="0"/>
              <a:t>You will have to remember the lesson on Moving Forward and Turning to complete this challenge</a:t>
            </a:r>
          </a:p>
          <a:p>
            <a:r>
              <a:rPr lang="en-US" dirty="0"/>
              <a:t>You repeat those two actions in a Repeat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previous lessons, you learnt how to configure your robot. The first set of blocks sets the movement motors, % Speed, Move CM and sets the motors to hold. (see Configuring Your Robot Lesson). This program has been configured for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to move the robot 20cm forward (see Moving Lesson) and Turning 90 degrees (see Turning with Gyro Lesson)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1359</TotalTime>
  <Words>526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Repeat blocks</vt:lpstr>
      <vt:lpstr>Lesson Objectives</vt:lpstr>
      <vt:lpstr>Repeating code</vt:lpstr>
      <vt:lpstr>Using A Repeat Until Block</vt:lpstr>
      <vt:lpstr>Challenge: Around the box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143</cp:revision>
  <dcterms:created xsi:type="dcterms:W3CDTF">2016-07-04T02:35:12Z</dcterms:created>
  <dcterms:modified xsi:type="dcterms:W3CDTF">2020-12-17T13:53:21Z</dcterms:modified>
</cp:coreProperties>
</file>