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9" r:id="rId4"/>
    <p:sldId id="280" r:id="rId5"/>
    <p:sldId id="281" r:id="rId6"/>
    <p:sldId id="282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0BBC6C0-F72E-2747-A340-D3759D98637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20600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0406-A159-A74E-9CD0-D42DB6F86F2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3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14DF5-EF0A-D342-AB68-205361AFFD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442DBE-AF28-C34F-A48D-1AC6CA8FAF92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8FF36E-4BA2-FD44-A2D2-08367E6C488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A1E66A-9390-EE40-BE42-52F4D81DDA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4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44984-F36D-2147-9B79-4A983C53EC8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06496-B29E-204F-9678-ED6E2497CC4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ABB47-B430-EC4D-A603-5989C62AAA6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190F9-68CB-034C-BDE3-14506E3E65E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1A9B94-8ECA-1643-90DF-DD0ED53F529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7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1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6BB659-FF79-974E-A688-1052C822B07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0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</p:spPr>
        <p:txBody>
          <a:bodyPr/>
          <a:lstStyle/>
          <a:p>
            <a:r>
              <a:rPr lang="en-US" dirty="0"/>
              <a:t>USING Sound &amp; Music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sound blocks</a:t>
            </a:r>
          </a:p>
          <a:p>
            <a:r>
              <a:rPr lang="en-US" dirty="0"/>
              <a:t>Learn how to create and modify sounds</a:t>
            </a:r>
          </a:p>
          <a:p>
            <a:r>
              <a:rPr lang="en-US" dirty="0"/>
              <a:t>Learn how to add the Music Blocks to the Palette</a:t>
            </a:r>
          </a:p>
          <a:p>
            <a:r>
              <a:rPr lang="en-US" dirty="0"/>
              <a:t>Compose some music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12754" cy="5082601"/>
          </a:xfrm>
        </p:spPr>
        <p:txBody>
          <a:bodyPr/>
          <a:lstStyle/>
          <a:p>
            <a:r>
              <a:rPr lang="en-US" dirty="0"/>
              <a:t>Sound blocks can be found in two of the Block Palettes</a:t>
            </a:r>
          </a:p>
          <a:p>
            <a:r>
              <a:rPr lang="en-US" dirty="0"/>
              <a:t>The Music Blocks must be added to your Block Palette using Extensions</a:t>
            </a:r>
          </a:p>
          <a:p>
            <a:r>
              <a:rPr lang="en-US" dirty="0"/>
              <a:t>You can play tones, change instruments and even create custom sounds </a:t>
            </a:r>
          </a:p>
          <a:p>
            <a:r>
              <a:rPr lang="en-US" dirty="0"/>
              <a:t>Sound blocks can be added to your projects for fun, but also for debugging purposes – e.g. they can be used to indicate when a piece of code has completed</a:t>
            </a:r>
          </a:p>
          <a:p>
            <a:r>
              <a:rPr lang="en-US" dirty="0"/>
              <a:t>Note: Only the play “beep” sound blocks actually play on the Hub. The other sounds play on your device (laptop/tablet,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5C61E-E5ED-4CF5-BE07-F11F5F59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"/>
          <a:stretch/>
        </p:blipFill>
        <p:spPr>
          <a:xfrm>
            <a:off x="4640580" y="1197210"/>
            <a:ext cx="1890234" cy="491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C7E60-925A-4E67-9B64-78902D83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52" y="1323535"/>
            <a:ext cx="1920065" cy="29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C2C-149A-40F8-9025-5B540077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35D6-9E0C-4DA2-A55B-BC6E870F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1883523"/>
          </a:xfrm>
        </p:spPr>
        <p:txBody>
          <a:bodyPr/>
          <a:lstStyle/>
          <a:p>
            <a:r>
              <a:rPr lang="en-US" dirty="0"/>
              <a:t>You Add more sounds using the dropdown menu</a:t>
            </a:r>
          </a:p>
          <a:p>
            <a:r>
              <a:rPr lang="en-US" dirty="0"/>
              <a:t>There are many sounds in the Sound Library</a:t>
            </a:r>
          </a:p>
          <a:p>
            <a:r>
              <a:rPr lang="en-US" dirty="0"/>
              <a:t>Once you select the sound, you can also modify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CF86-116D-4FA1-ABF2-986EC84E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ECC0-93EA-4C95-A23E-AA82D7BB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2D24A-EBDC-4302-B32F-95D8F7B7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17" y="1238680"/>
            <a:ext cx="2131304" cy="1590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FFFB3-734D-4E46-8D4D-39B3A19C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67" y="3216528"/>
            <a:ext cx="36670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9C45A-F62F-4F4E-88D3-CC24D40F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60" y="3216528"/>
            <a:ext cx="36935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F26B1C-7D44-4A1B-87AB-92D02181803F}"/>
              </a:ext>
            </a:extLst>
          </p:cNvPr>
          <p:cNvSpPr/>
          <p:nvPr/>
        </p:nvSpPr>
        <p:spPr>
          <a:xfrm>
            <a:off x="2206600" y="3456211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98096-97ED-4A67-991D-77EC4152F7C0}"/>
              </a:ext>
            </a:extLst>
          </p:cNvPr>
          <p:cNvSpPr/>
          <p:nvPr/>
        </p:nvSpPr>
        <p:spPr>
          <a:xfrm>
            <a:off x="5927604" y="2299574"/>
            <a:ext cx="579073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B4CA-EAF3-4480-8AB6-F58A607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custom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E4-8C87-4ED5-AA1A-69AAA111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record custom sounds in two ways: either from the “record” or “add menu”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6A62-9AE4-41C8-8054-EA54B5F4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3E59-BECF-4CA6-9FE2-DCC1925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84519-0F77-4984-B241-DC64E69C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" y="3391170"/>
            <a:ext cx="2950845" cy="2784600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97385-02C5-4213-8D1B-586CF5E0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15" y="2540428"/>
            <a:ext cx="4956395" cy="3635342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40FBA-A37D-4FCF-AEEF-BA724334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7" y="1566725"/>
            <a:ext cx="1944183" cy="14507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E1A4D7-5ED8-49EF-8150-DC0E76A942A7}"/>
              </a:ext>
            </a:extLst>
          </p:cNvPr>
          <p:cNvSpPr/>
          <p:nvPr/>
        </p:nvSpPr>
        <p:spPr>
          <a:xfrm>
            <a:off x="1095376" y="2666197"/>
            <a:ext cx="721994" cy="16732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762BF-79D6-454F-ACEA-A9043CE5EE6B}"/>
              </a:ext>
            </a:extLst>
          </p:cNvPr>
          <p:cNvSpPr/>
          <p:nvPr/>
        </p:nvSpPr>
        <p:spPr>
          <a:xfrm>
            <a:off x="6345556" y="2910839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and sample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an instrument</a:t>
            </a:r>
          </a:p>
          <a:p>
            <a:r>
              <a:rPr lang="en-US" dirty="0"/>
              <a:t>Add the Music Extension Blocks by clicking on the Extensions Icon at the bottom of the Block Palette</a:t>
            </a:r>
          </a:p>
          <a:p>
            <a:r>
              <a:rPr lang="en-US" dirty="0"/>
              <a:t>Pick your favorite instrument</a:t>
            </a:r>
          </a:p>
          <a:p>
            <a:r>
              <a:rPr lang="en-US" dirty="0"/>
              <a:t>Compose a short piece of music and play it 4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DA20-B4C3-4D03-905E-77B5332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88" y="1861967"/>
            <a:ext cx="419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A944-B7B0-4EC3-91B4-B9CBEF78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3" y="2998218"/>
            <a:ext cx="2495550" cy="3133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FA5CE-4D7B-4D54-B84E-9AFF693B159D}"/>
              </a:ext>
            </a:extLst>
          </p:cNvPr>
          <p:cNvSpPr txBox="1"/>
          <p:nvPr/>
        </p:nvSpPr>
        <p:spPr>
          <a:xfrm>
            <a:off x="3137063" y="3560570"/>
            <a:ext cx="354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instrument is set to Clarinet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3137063" y="4256409"/>
            <a:ext cx="250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Four notes are played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137062" y="3904754"/>
            <a:ext cx="388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Music is played 4 times using the Repeat Block</a:t>
            </a:r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1048</TotalTime>
  <Words>428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USING Sound &amp; Music BLOCKS</vt:lpstr>
      <vt:lpstr>Lesson Objectives</vt:lpstr>
      <vt:lpstr>Sound blocks</vt:lpstr>
      <vt:lpstr>ADDING more Sounds</vt:lpstr>
      <vt:lpstr>recording custom sounds</vt:lpstr>
      <vt:lpstr>Challenge and sample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124</cp:revision>
  <dcterms:created xsi:type="dcterms:W3CDTF">2016-07-04T02:35:12Z</dcterms:created>
  <dcterms:modified xsi:type="dcterms:W3CDTF">2020-12-17T13:54:26Z</dcterms:modified>
</cp:coreProperties>
</file>