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9" r:id="rId4"/>
    <p:sldId id="282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14509BF-824A-354E-B152-07DD1ED90E1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29589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C744CD-6134-F341-9E00-7B4126FA3B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65D6B-8870-254D-9A50-8A4BE2F586F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FBA4FE-C32B-554C-B37B-9B626055CA1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CAC36-1172-974A-A4F0-7527BC759D3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2F53C-CE7B-B946-8865-9E66FB5B6C9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22F8E-C429-CA4A-B700-43A9A16313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E8E82F-B117-1D49-8C81-B69F1C75A4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82743-D206-C34D-B995-8F35E9F1E8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A1A74-12BA-7049-ABFA-088A1DE438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8494C-5991-9E49-B171-A845F28895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0B8E5-5D62-B04E-ABBA-4A0108B7C9A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speaker functions to play sounds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played beeps out of the Hub.</a:t>
            </a:r>
          </a:p>
          <a:p>
            <a:r>
              <a:rPr lang="en-US" dirty="0"/>
              <a:t>You can set the volume of beeps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read the current volume setting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hub.speaker.get_volume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You can play a note of your choice for a particular duration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seconds=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also have the option to start playing a beep, which will allow the program to continue to the next line, and then stop the beep later in the code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3731B-23DB-43B2-B43F-D4785FF91EC6}"/>
              </a:ext>
            </a:extLst>
          </p:cNvPr>
          <p:cNvSpPr txBox="1"/>
          <p:nvPr/>
        </p:nvSpPr>
        <p:spPr>
          <a:xfrm>
            <a:off x="2994660" y="2194560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0-100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4C06-0993-4087-989E-A513D8D6EBC5}"/>
              </a:ext>
            </a:extLst>
          </p:cNvPr>
          <p:cNvSpPr txBox="1"/>
          <p:nvPr/>
        </p:nvSpPr>
        <p:spPr>
          <a:xfrm>
            <a:off x="1695026" y="408050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MIDI note number </a:t>
            </a:r>
          </a:p>
          <a:p>
            <a:pPr algn="ctr"/>
            <a:r>
              <a:rPr lang="en-US" sz="1400" b="1" u="sng" dirty="0"/>
              <a:t>(default value: 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AA387-8B5D-416F-9691-53F5DD7FAF8F}"/>
              </a:ext>
            </a:extLst>
          </p:cNvPr>
          <p:cNvSpPr txBox="1"/>
          <p:nvPr/>
        </p:nvSpPr>
        <p:spPr>
          <a:xfrm>
            <a:off x="3415241" y="4066519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Duration of beep</a:t>
            </a:r>
          </a:p>
          <a:p>
            <a:pPr algn="ctr"/>
            <a:r>
              <a:rPr lang="en-US" sz="1400" b="1" u="sng" dirty="0"/>
              <a:t>(default value: 0.2)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speaker volume to 75%</a:t>
            </a:r>
          </a:p>
          <a:p>
            <a:r>
              <a:rPr lang="en-US" dirty="0"/>
              <a:t>Compose a short piece of music with 4 notes </a:t>
            </a:r>
          </a:p>
          <a:p>
            <a:r>
              <a:rPr lang="en-US" dirty="0"/>
              <a:t>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5217323" y="4473579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708562" y="3813314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is played 4 times using a 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2643-A2D9-4310-87BD-0B910F514380}"/>
              </a:ext>
            </a:extLst>
          </p:cNvPr>
          <p:cNvSpPr txBox="1"/>
          <p:nvPr/>
        </p:nvSpPr>
        <p:spPr>
          <a:xfrm>
            <a:off x="1241271" y="353313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DEAD-8F96-4A39-A559-F9612D95175F}"/>
              </a:ext>
            </a:extLst>
          </p:cNvPr>
          <p:cNvSpPr txBox="1"/>
          <p:nvPr/>
        </p:nvSpPr>
        <p:spPr>
          <a:xfrm>
            <a:off x="4640787" y="3536686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speaker volume to 75% 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</a:t>
            </a:r>
            <a:r>
              <a:rPr lang="en-US" sz="1600" dirty="0" err="1"/>
              <a:t>Seshan</a:t>
            </a:r>
            <a:r>
              <a:rPr lang="en-US" sz="1600"/>
              <a:t> 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1086</TotalTime>
  <Words>407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Playing sound</vt:lpstr>
      <vt:lpstr>Lesson Objectives</vt:lpstr>
      <vt:lpstr>Speaker Functions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137</cp:revision>
  <dcterms:created xsi:type="dcterms:W3CDTF">2016-07-04T02:35:12Z</dcterms:created>
  <dcterms:modified xsi:type="dcterms:W3CDTF">2020-12-17T13:54:59Z</dcterms:modified>
</cp:coreProperties>
</file>